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5" r:id="rId2"/>
    <p:sldId id="256" r:id="rId3"/>
    <p:sldId id="260" r:id="rId4"/>
    <p:sldId id="262" r:id="rId5"/>
    <p:sldId id="312" r:id="rId6"/>
    <p:sldId id="313" r:id="rId7"/>
    <p:sldId id="314" r:id="rId8"/>
    <p:sldId id="315" r:id="rId9"/>
    <p:sldId id="317" r:id="rId10"/>
    <p:sldId id="318" r:id="rId11"/>
    <p:sldId id="319" r:id="rId12"/>
    <p:sldId id="320" r:id="rId13"/>
    <p:sldId id="321" r:id="rId14"/>
    <p:sldId id="322" r:id="rId15"/>
    <p:sldId id="323" r:id="rId16"/>
    <p:sldId id="324" r:id="rId17"/>
    <p:sldId id="257" r:id="rId18"/>
    <p:sldId id="341" r:id="rId19"/>
    <p:sldId id="337" r:id="rId20"/>
    <p:sldId id="339" r:id="rId21"/>
    <p:sldId id="338" r:id="rId22"/>
    <p:sldId id="329" r:id="rId23"/>
    <p:sldId id="343" r:id="rId24"/>
    <p:sldId id="330" r:id="rId25"/>
    <p:sldId id="331" r:id="rId26"/>
    <p:sldId id="342" r:id="rId27"/>
    <p:sldId id="332" r:id="rId28"/>
    <p:sldId id="277" r:id="rId29"/>
    <p:sldId id="283" r:id="rId30"/>
    <p:sldId id="287" r:id="rId31"/>
    <p:sldId id="288" r:id="rId32"/>
    <p:sldId id="310" r:id="rId33"/>
    <p:sldId id="309" r:id="rId34"/>
    <p:sldId id="304" r:id="rId35"/>
    <p:sldId id="291" r:id="rId36"/>
    <p:sldId id="292" r:id="rId37"/>
    <p:sldId id="289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303" r:id="rId47"/>
    <p:sldId id="334" r:id="rId48"/>
    <p:sldId id="294" r:id="rId49"/>
    <p:sldId id="275" r:id="rId50"/>
    <p:sldId id="335" r:id="rId5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606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9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9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9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9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9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9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9.w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6868C-6EEF-4225-921C-5199863830C0}" type="datetimeFigureOut">
              <a:rPr lang="en-US" smtClean="0"/>
              <a:pPr/>
              <a:t>1/18/2013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4A45F-E17D-4BD2-8368-FEC20C566A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Bar dir="vert"/>
    <p:sndAc>
      <p:stSnd>
        <p:snd r:embed="rId1" name="chimes.wav" builtIn="1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6868C-6EEF-4225-921C-5199863830C0}" type="datetimeFigureOut">
              <a:rPr lang="en-US" smtClean="0"/>
              <a:pPr/>
              <a:t>1/18/2013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4A45F-E17D-4BD2-8368-FEC20C566A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Bar dir="vert"/>
    <p:sndAc>
      <p:stSnd>
        <p:snd r:embed="rId1" name="chimes.wav" builtIn="1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6868C-6EEF-4225-921C-5199863830C0}" type="datetimeFigureOut">
              <a:rPr lang="en-US" smtClean="0"/>
              <a:pPr/>
              <a:t>1/18/2013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4A45F-E17D-4BD2-8368-FEC20C566A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Bar dir="vert"/>
    <p:sndAc>
      <p:stSnd>
        <p:snd r:embed="rId1" name="chimes.wav" builtIn="1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6868C-6EEF-4225-921C-5199863830C0}" type="datetimeFigureOut">
              <a:rPr lang="en-US" smtClean="0"/>
              <a:pPr/>
              <a:t>1/18/2013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4A45F-E17D-4BD2-8368-FEC20C566A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Bar dir="vert"/>
    <p:sndAc>
      <p:stSnd>
        <p:snd r:embed="rId1" name="chimes.wav" builtIn="1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6868C-6EEF-4225-921C-5199863830C0}" type="datetimeFigureOut">
              <a:rPr lang="en-US" smtClean="0"/>
              <a:pPr/>
              <a:t>1/18/2013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4A45F-E17D-4BD2-8368-FEC20C566A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Bar dir="vert"/>
    <p:sndAc>
      <p:stSnd>
        <p:snd r:embed="rId1" name="chimes.wav" builtIn="1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6868C-6EEF-4225-921C-5199863830C0}" type="datetimeFigureOut">
              <a:rPr lang="en-US" smtClean="0"/>
              <a:pPr/>
              <a:t>1/18/2013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4A45F-E17D-4BD2-8368-FEC20C566A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Bar dir="vert"/>
    <p:sndAc>
      <p:stSnd>
        <p:snd r:embed="rId1" name="chimes.wav" builtIn="1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6868C-6EEF-4225-921C-5199863830C0}" type="datetimeFigureOut">
              <a:rPr lang="en-US" smtClean="0"/>
              <a:pPr/>
              <a:t>1/18/2013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4A45F-E17D-4BD2-8368-FEC20C566A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Bar dir="vert"/>
    <p:sndAc>
      <p:stSnd>
        <p:snd r:embed="rId1" name="chimes.wav" builtIn="1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6868C-6EEF-4225-921C-5199863830C0}" type="datetimeFigureOut">
              <a:rPr lang="en-US" smtClean="0"/>
              <a:pPr/>
              <a:t>1/18/2013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4A45F-E17D-4BD2-8368-FEC20C566A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Bar dir="vert"/>
    <p:sndAc>
      <p:stSnd>
        <p:snd r:embed="rId1" name="chimes.wav" builtIn="1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6868C-6EEF-4225-921C-5199863830C0}" type="datetimeFigureOut">
              <a:rPr lang="en-US" smtClean="0"/>
              <a:pPr/>
              <a:t>1/18/2013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4A45F-E17D-4BD2-8368-FEC20C566A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Bar dir="vert"/>
    <p:sndAc>
      <p:stSnd>
        <p:snd r:embed="rId1" name="chimes.wav" builtIn="1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6868C-6EEF-4225-921C-5199863830C0}" type="datetimeFigureOut">
              <a:rPr lang="en-US" smtClean="0"/>
              <a:pPr/>
              <a:t>1/18/2013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4A45F-E17D-4BD2-8368-FEC20C566A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Bar dir="vert"/>
    <p:sndAc>
      <p:stSnd>
        <p:snd r:embed="rId1" name="chimes.wav" builtIn="1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6868C-6EEF-4225-921C-5199863830C0}" type="datetimeFigureOut">
              <a:rPr lang="en-US" smtClean="0"/>
              <a:pPr/>
              <a:t>1/18/2013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4A45F-E17D-4BD2-8368-FEC20C566A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Bar dir="vert"/>
    <p:sndAc>
      <p:stSnd>
        <p:snd r:embed="rId1" name="chimes.wav" builtIn="1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76868C-6EEF-4225-921C-5199863830C0}" type="datetimeFigureOut">
              <a:rPr lang="en-US" smtClean="0"/>
              <a:pPr/>
              <a:t>1/18/2013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04A45F-E17D-4BD2-8368-FEC20C566AD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Bar dir="vert"/>
    <p:sndAc>
      <p:stSnd>
        <p:snd r:embed="rId13" name="chimes.wav" builtIn="1"/>
      </p:stSnd>
    </p:sndAc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gif"/><Relationship Id="rId3" Type="http://schemas.openxmlformats.org/officeDocument/2006/relationships/image" Target="../media/image1.gif"/><Relationship Id="rId7" Type="http://schemas.openxmlformats.org/officeDocument/2006/relationships/image" Target="../media/image5.png"/><Relationship Id="rId12" Type="http://schemas.openxmlformats.org/officeDocument/2006/relationships/image" Target="../media/image10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Administrator\Desktop\Bai%20giang%20thang%2011-%20lop%205\Cut_01%20Track%201.mp3" TargetMode="External"/><Relationship Id="rId6" Type="http://schemas.openxmlformats.org/officeDocument/2006/relationships/image" Target="../media/image4.jpeg"/><Relationship Id="rId11" Type="http://schemas.openxmlformats.org/officeDocument/2006/relationships/image" Target="../media/image9.gif"/><Relationship Id="rId5" Type="http://schemas.openxmlformats.org/officeDocument/2006/relationships/image" Target="../media/image3.gif"/><Relationship Id="rId15" Type="http://schemas.openxmlformats.org/officeDocument/2006/relationships/image" Target="../media/image13.gif"/><Relationship Id="rId10" Type="http://schemas.openxmlformats.org/officeDocument/2006/relationships/image" Target="../media/image8.gif"/><Relationship Id="rId4" Type="http://schemas.openxmlformats.org/officeDocument/2006/relationships/image" Target="../media/image2.gif"/><Relationship Id="rId9" Type="http://schemas.openxmlformats.org/officeDocument/2006/relationships/image" Target="../media/image7.gif"/><Relationship Id="rId14" Type="http://schemas.openxmlformats.org/officeDocument/2006/relationships/image" Target="../media/image1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" Target="slide1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" Target="slide1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" Target="slide1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" Target="slide17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" Target="slide17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23.png"/><Relationship Id="rId3" Type="http://schemas.openxmlformats.org/officeDocument/2006/relationships/slide" Target="slide17.xml"/><Relationship Id="rId7" Type="http://schemas.openxmlformats.org/officeDocument/2006/relationships/image" Target="../media/image28.jpeg"/><Relationship Id="rId12" Type="http://schemas.openxmlformats.org/officeDocument/2006/relationships/image" Target="../media/image2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11" Type="http://schemas.openxmlformats.org/officeDocument/2006/relationships/image" Target="../media/image25.gif"/><Relationship Id="rId5" Type="http://schemas.openxmlformats.org/officeDocument/2006/relationships/image" Target="../media/image29.jpeg"/><Relationship Id="rId10" Type="http://schemas.openxmlformats.org/officeDocument/2006/relationships/image" Target="../media/image26.png"/><Relationship Id="rId4" Type="http://schemas.openxmlformats.org/officeDocument/2006/relationships/image" Target="../media/image31.jpeg"/><Relationship Id="rId9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gif"/><Relationship Id="rId3" Type="http://schemas.openxmlformats.org/officeDocument/2006/relationships/audio" Target="../media/audio1.wav"/><Relationship Id="rId7" Type="http://schemas.openxmlformats.org/officeDocument/2006/relationships/image" Target="../media/image13.gif"/><Relationship Id="rId2" Type="http://schemas.openxmlformats.org/officeDocument/2006/relationships/slideLayout" Target="../slideLayouts/slideLayout1.xml"/><Relationship Id="rId1" Type="http://schemas.openxmlformats.org/officeDocument/2006/relationships/audio" Target="file:///E:\19012013\Five-Little-Ducks.mp3" TargetMode="External"/><Relationship Id="rId6" Type="http://schemas.openxmlformats.org/officeDocument/2006/relationships/image" Target="../media/image12.gif"/><Relationship Id="rId11" Type="http://schemas.openxmlformats.org/officeDocument/2006/relationships/image" Target="../media/image16.png"/><Relationship Id="rId5" Type="http://schemas.openxmlformats.org/officeDocument/2006/relationships/image" Target="../media/image7.gif"/><Relationship Id="rId10" Type="http://schemas.openxmlformats.org/officeDocument/2006/relationships/image" Target="../media/image9.gif"/><Relationship Id="rId4" Type="http://schemas.openxmlformats.org/officeDocument/2006/relationships/image" Target="../media/image14.jpeg"/><Relationship Id="rId9" Type="http://schemas.openxmlformats.org/officeDocument/2006/relationships/image" Target="../media/image8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Relationship Id="rId6" Type="http://schemas.openxmlformats.org/officeDocument/2006/relationships/image" Target="../media/image42.gif"/><Relationship Id="rId5" Type="http://schemas.openxmlformats.org/officeDocument/2006/relationships/image" Target="../media/image6.png"/><Relationship Id="rId4" Type="http://schemas.openxmlformats.org/officeDocument/2006/relationships/image" Target="../media/image41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image" Target="../media/image4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png"/><Relationship Id="rId4" Type="http://schemas.openxmlformats.org/officeDocument/2006/relationships/slide" Target="slide2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png"/><Relationship Id="rId4" Type="http://schemas.openxmlformats.org/officeDocument/2006/relationships/slide" Target="slide2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7" Type="http://schemas.openxmlformats.org/officeDocument/2006/relationships/image" Target="../media/image4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39.png"/><Relationship Id="rId4" Type="http://schemas.openxmlformats.org/officeDocument/2006/relationships/image" Target="../media/image4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47.png"/><Relationship Id="rId2" Type="http://schemas.openxmlformats.org/officeDocument/2006/relationships/audio" Target="file:///E:\19012013\Track%2056_2.mp3" TargetMode="External"/><Relationship Id="rId1" Type="http://schemas.openxmlformats.org/officeDocument/2006/relationships/audio" Target="file:///E:\19012013\Track%2056_1.mp3" TargetMode="External"/><Relationship Id="rId6" Type="http://schemas.openxmlformats.org/officeDocument/2006/relationships/image" Target="../media/image46.png"/><Relationship Id="rId5" Type="http://schemas.openxmlformats.org/officeDocument/2006/relationships/image" Target="../media/image38.jpeg"/><Relationship Id="rId4" Type="http://schemas.openxmlformats.org/officeDocument/2006/relationships/image" Target="../media/image33.gi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If%20You%20Are%20Happy%20-%20YouTube.flv" TargetMode="External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E:\19012013\If%20You%20Are%20Happy%20-%20YouTube.avi" TargetMode="External"/><Relationship Id="rId6" Type="http://schemas.openxmlformats.org/officeDocument/2006/relationships/image" Target="../media/image9.gif"/><Relationship Id="rId5" Type="http://schemas.openxmlformats.org/officeDocument/2006/relationships/image" Target="../media/image8.gif"/><Relationship Id="rId4" Type="http://schemas.openxmlformats.org/officeDocument/2006/relationships/image" Target="../media/image17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audio" Target="file:///E:\19012013\Track%2054_8.mp3" TargetMode="External"/><Relationship Id="rId13" Type="http://schemas.openxmlformats.org/officeDocument/2006/relationships/image" Target="../media/image49.png"/><Relationship Id="rId18" Type="http://schemas.openxmlformats.org/officeDocument/2006/relationships/image" Target="../media/image54.png"/><Relationship Id="rId3" Type="http://schemas.openxmlformats.org/officeDocument/2006/relationships/audio" Target="file:///E:\19012013\Track%2054_3.mp3" TargetMode="External"/><Relationship Id="rId21" Type="http://schemas.openxmlformats.org/officeDocument/2006/relationships/image" Target="../media/image57.png"/><Relationship Id="rId7" Type="http://schemas.openxmlformats.org/officeDocument/2006/relationships/audio" Target="file:///E:\19012013\Track%2054_7.mp3" TargetMode="External"/><Relationship Id="rId12" Type="http://schemas.openxmlformats.org/officeDocument/2006/relationships/image" Target="../media/image48.png"/><Relationship Id="rId17" Type="http://schemas.openxmlformats.org/officeDocument/2006/relationships/image" Target="../media/image53.png"/><Relationship Id="rId2" Type="http://schemas.openxmlformats.org/officeDocument/2006/relationships/audio" Target="file:///E:\19012013\Track%2054_2.mp3" TargetMode="External"/><Relationship Id="rId16" Type="http://schemas.openxmlformats.org/officeDocument/2006/relationships/image" Target="../media/image52.png"/><Relationship Id="rId20" Type="http://schemas.openxmlformats.org/officeDocument/2006/relationships/image" Target="../media/image56.png"/><Relationship Id="rId1" Type="http://schemas.openxmlformats.org/officeDocument/2006/relationships/audio" Target="file:///E:\19012013\Track%2054_1.mp3" TargetMode="External"/><Relationship Id="rId6" Type="http://schemas.openxmlformats.org/officeDocument/2006/relationships/audio" Target="file:///E:\19012013\Track%2054_6.mp3" TargetMode="External"/><Relationship Id="rId11" Type="http://schemas.openxmlformats.org/officeDocument/2006/relationships/slideLayout" Target="../slideLayouts/slideLayout2.xml"/><Relationship Id="rId5" Type="http://schemas.openxmlformats.org/officeDocument/2006/relationships/audio" Target="file:///E:\19012013\Track%2054_5.mp3" TargetMode="External"/><Relationship Id="rId15" Type="http://schemas.openxmlformats.org/officeDocument/2006/relationships/image" Target="../media/image51.png"/><Relationship Id="rId10" Type="http://schemas.openxmlformats.org/officeDocument/2006/relationships/audio" Target="file:///E:\19012013\Track%2054_10.mp3" TargetMode="External"/><Relationship Id="rId19" Type="http://schemas.openxmlformats.org/officeDocument/2006/relationships/image" Target="../media/image55.png"/><Relationship Id="rId4" Type="http://schemas.openxmlformats.org/officeDocument/2006/relationships/audio" Target="file:///E:\19012013\Track%2054_4.mp3" TargetMode="External"/><Relationship Id="rId9" Type="http://schemas.openxmlformats.org/officeDocument/2006/relationships/audio" Target="file:///E:\19012013\Track%2054_9.mp3" TargetMode="External"/><Relationship Id="rId14" Type="http://schemas.openxmlformats.org/officeDocument/2006/relationships/image" Target="../media/image50.png"/><Relationship Id="rId22" Type="http://schemas.openxmlformats.org/officeDocument/2006/relationships/image" Target="../media/image58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gif"/><Relationship Id="rId3" Type="http://schemas.openxmlformats.org/officeDocument/2006/relationships/image" Target="../media/image62.gif"/><Relationship Id="rId7" Type="http://schemas.openxmlformats.org/officeDocument/2006/relationships/image" Target="../media/image66.wmf"/><Relationship Id="rId2" Type="http://schemas.openxmlformats.org/officeDocument/2006/relationships/image" Target="../media/image6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gif"/><Relationship Id="rId5" Type="http://schemas.openxmlformats.org/officeDocument/2006/relationships/image" Target="../media/image64.png"/><Relationship Id="rId4" Type="http://schemas.openxmlformats.org/officeDocument/2006/relationships/image" Target="../media/image63.png"/><Relationship Id="rId9" Type="http://schemas.openxmlformats.org/officeDocument/2006/relationships/image" Target="../media/image68.gif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emf"/><Relationship Id="rId3" Type="http://schemas.openxmlformats.org/officeDocument/2006/relationships/image" Target="../media/image70.jpeg"/><Relationship Id="rId7" Type="http://schemas.openxmlformats.org/officeDocument/2006/relationships/hyperlink" Target="file:///G:\tin%208\TTDD3.ppt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hyperlink" Target="file:///G:\tin%208\Ngoai%20kh&#243;a1\TT3.ppt" TargetMode="External"/><Relationship Id="rId5" Type="http://schemas.openxmlformats.org/officeDocument/2006/relationships/hyperlink" Target="file:///G:\tin%208\TTDD2.ppt" TargetMode="External"/><Relationship Id="rId10" Type="http://schemas.openxmlformats.org/officeDocument/2006/relationships/oleObject" Target="../embeddings/oleObject1.bin"/><Relationship Id="rId4" Type="http://schemas.openxmlformats.org/officeDocument/2006/relationships/hyperlink" Target="file:///G:\tin%208\TTDD1.ppt" TargetMode="External"/><Relationship Id="rId9" Type="http://schemas.openxmlformats.org/officeDocument/2006/relationships/image" Target="../media/image72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emf"/><Relationship Id="rId3" Type="http://schemas.openxmlformats.org/officeDocument/2006/relationships/image" Target="../media/image70.jpeg"/><Relationship Id="rId7" Type="http://schemas.openxmlformats.org/officeDocument/2006/relationships/hyperlink" Target="file:///G:\tin%208\TTDD3.ppt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hyperlink" Target="file:///G:\tin%208\Ngoai%20kh&#243;a1\TT3.ppt" TargetMode="External"/><Relationship Id="rId5" Type="http://schemas.openxmlformats.org/officeDocument/2006/relationships/hyperlink" Target="file:///G:\tin%208\TTDD2.ppt" TargetMode="External"/><Relationship Id="rId10" Type="http://schemas.openxmlformats.org/officeDocument/2006/relationships/oleObject" Target="../embeddings/oleObject2.bin"/><Relationship Id="rId4" Type="http://schemas.openxmlformats.org/officeDocument/2006/relationships/hyperlink" Target="file:///G:\tin%208\TTDD1.ppt" TargetMode="External"/><Relationship Id="rId9" Type="http://schemas.openxmlformats.org/officeDocument/2006/relationships/image" Target="../media/image72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emf"/><Relationship Id="rId3" Type="http://schemas.openxmlformats.org/officeDocument/2006/relationships/image" Target="../media/image70.jpeg"/><Relationship Id="rId7" Type="http://schemas.openxmlformats.org/officeDocument/2006/relationships/hyperlink" Target="file:///G:\tin%208\TTDD3.ppt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hyperlink" Target="file:///G:\tin%208\Ngoai%20kh&#243;a1\TT3.ppt" TargetMode="External"/><Relationship Id="rId5" Type="http://schemas.openxmlformats.org/officeDocument/2006/relationships/hyperlink" Target="file:///G:\tin%208\TTDD2.ppt" TargetMode="External"/><Relationship Id="rId10" Type="http://schemas.openxmlformats.org/officeDocument/2006/relationships/oleObject" Target="../embeddings/oleObject3.bin"/><Relationship Id="rId4" Type="http://schemas.openxmlformats.org/officeDocument/2006/relationships/hyperlink" Target="file:///G:\tin%208\TTDD1.ppt" TargetMode="External"/><Relationship Id="rId9" Type="http://schemas.openxmlformats.org/officeDocument/2006/relationships/image" Target="../media/image7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emf"/><Relationship Id="rId3" Type="http://schemas.openxmlformats.org/officeDocument/2006/relationships/image" Target="../media/image70.jpeg"/><Relationship Id="rId7" Type="http://schemas.openxmlformats.org/officeDocument/2006/relationships/hyperlink" Target="file:///G:\tin%208\TTDD3.ppt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hyperlink" Target="file:///G:\tin%208\Ngoai%20kh&#243;a1\TT3.ppt" TargetMode="External"/><Relationship Id="rId5" Type="http://schemas.openxmlformats.org/officeDocument/2006/relationships/hyperlink" Target="file:///G:\tin%208\TTDD2.ppt" TargetMode="External"/><Relationship Id="rId10" Type="http://schemas.openxmlformats.org/officeDocument/2006/relationships/oleObject" Target="../embeddings/oleObject4.bin"/><Relationship Id="rId4" Type="http://schemas.openxmlformats.org/officeDocument/2006/relationships/hyperlink" Target="file:///G:\tin%208\TTDD1.ppt" TargetMode="External"/><Relationship Id="rId9" Type="http://schemas.openxmlformats.org/officeDocument/2006/relationships/image" Target="../media/image72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emf"/><Relationship Id="rId3" Type="http://schemas.openxmlformats.org/officeDocument/2006/relationships/image" Target="../media/image70.jpeg"/><Relationship Id="rId7" Type="http://schemas.openxmlformats.org/officeDocument/2006/relationships/hyperlink" Target="file:///G:\tin%208\TTDD3.ppt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hyperlink" Target="file:///G:\tin%208\Ngoai%20kh&#243;a1\TT3.ppt" TargetMode="External"/><Relationship Id="rId5" Type="http://schemas.openxmlformats.org/officeDocument/2006/relationships/hyperlink" Target="file:///G:\tin%208\TTDD2.ppt" TargetMode="External"/><Relationship Id="rId10" Type="http://schemas.openxmlformats.org/officeDocument/2006/relationships/oleObject" Target="../embeddings/oleObject5.bin"/><Relationship Id="rId4" Type="http://schemas.openxmlformats.org/officeDocument/2006/relationships/hyperlink" Target="file:///G:\tin%208\TTDD1.ppt" TargetMode="External"/><Relationship Id="rId9" Type="http://schemas.openxmlformats.org/officeDocument/2006/relationships/image" Target="../media/image72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emf"/><Relationship Id="rId3" Type="http://schemas.openxmlformats.org/officeDocument/2006/relationships/image" Target="../media/image70.jpeg"/><Relationship Id="rId7" Type="http://schemas.openxmlformats.org/officeDocument/2006/relationships/hyperlink" Target="file:///G:\tin%208\TTDD3.ppt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hyperlink" Target="file:///G:\tin%208\Ngoai%20kh&#243;a1\TT3.ppt" TargetMode="External"/><Relationship Id="rId5" Type="http://schemas.openxmlformats.org/officeDocument/2006/relationships/hyperlink" Target="file:///G:\tin%208\TTDD2.ppt" TargetMode="External"/><Relationship Id="rId10" Type="http://schemas.openxmlformats.org/officeDocument/2006/relationships/oleObject" Target="../embeddings/oleObject6.bin"/><Relationship Id="rId4" Type="http://schemas.openxmlformats.org/officeDocument/2006/relationships/hyperlink" Target="file:///G:\tin%208\TTDD1.ppt" TargetMode="External"/><Relationship Id="rId9" Type="http://schemas.openxmlformats.org/officeDocument/2006/relationships/image" Target="../media/image72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emf"/><Relationship Id="rId3" Type="http://schemas.openxmlformats.org/officeDocument/2006/relationships/image" Target="../media/image70.jpeg"/><Relationship Id="rId7" Type="http://schemas.openxmlformats.org/officeDocument/2006/relationships/hyperlink" Target="file:///G:\tin%208\TTDD3.ppt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hyperlink" Target="file:///G:\tin%208\Ngoai%20kh&#243;a1\TT3.ppt" TargetMode="External"/><Relationship Id="rId5" Type="http://schemas.openxmlformats.org/officeDocument/2006/relationships/hyperlink" Target="file:///G:\tin%208\TTDD2.ppt" TargetMode="External"/><Relationship Id="rId10" Type="http://schemas.openxmlformats.org/officeDocument/2006/relationships/oleObject" Target="../embeddings/oleObject7.bin"/><Relationship Id="rId4" Type="http://schemas.openxmlformats.org/officeDocument/2006/relationships/hyperlink" Target="file:///G:\tin%208\TTDD1.ppt" TargetMode="External"/><Relationship Id="rId9" Type="http://schemas.openxmlformats.org/officeDocument/2006/relationships/image" Target="../media/image72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emf"/><Relationship Id="rId3" Type="http://schemas.openxmlformats.org/officeDocument/2006/relationships/image" Target="../media/image70.jpeg"/><Relationship Id="rId7" Type="http://schemas.openxmlformats.org/officeDocument/2006/relationships/hyperlink" Target="file:///G:\tin%208\TTDD3.ppt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hyperlink" Target="file:///G:\tin%208\Ngoai%20kh&#243;a1\TT3.ppt" TargetMode="External"/><Relationship Id="rId5" Type="http://schemas.openxmlformats.org/officeDocument/2006/relationships/hyperlink" Target="file:///G:\tin%208\TTDD2.ppt" TargetMode="External"/><Relationship Id="rId10" Type="http://schemas.openxmlformats.org/officeDocument/2006/relationships/oleObject" Target="../embeddings/oleObject8.bin"/><Relationship Id="rId4" Type="http://schemas.openxmlformats.org/officeDocument/2006/relationships/hyperlink" Target="file:///G:\tin%208\TTDD1.ppt" TargetMode="External"/><Relationship Id="rId9" Type="http://schemas.openxmlformats.org/officeDocument/2006/relationships/image" Target="../media/image72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emf"/><Relationship Id="rId3" Type="http://schemas.openxmlformats.org/officeDocument/2006/relationships/image" Target="../media/image70.jpeg"/><Relationship Id="rId7" Type="http://schemas.openxmlformats.org/officeDocument/2006/relationships/hyperlink" Target="file:///G:\tin%208\TTDD3.ppt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hyperlink" Target="file:///G:\tin%208\Ngoai%20kh&#243;a1\TT3.ppt" TargetMode="External"/><Relationship Id="rId5" Type="http://schemas.openxmlformats.org/officeDocument/2006/relationships/hyperlink" Target="file:///G:\tin%208\TTDD2.ppt" TargetMode="External"/><Relationship Id="rId10" Type="http://schemas.openxmlformats.org/officeDocument/2006/relationships/oleObject" Target="../embeddings/oleObject9.bin"/><Relationship Id="rId4" Type="http://schemas.openxmlformats.org/officeDocument/2006/relationships/hyperlink" Target="file:///G:\tin%208\TTDD1.ppt" TargetMode="External"/><Relationship Id="rId9" Type="http://schemas.openxmlformats.org/officeDocument/2006/relationships/image" Target="../media/image72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emf"/><Relationship Id="rId3" Type="http://schemas.openxmlformats.org/officeDocument/2006/relationships/image" Target="../media/image70.jpeg"/><Relationship Id="rId7" Type="http://schemas.openxmlformats.org/officeDocument/2006/relationships/hyperlink" Target="file:///G:\tin%208\TTDD3.ppt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hyperlink" Target="file:///G:\tin%208\Ngoai%20kh&#243;a1\TT3.ppt" TargetMode="External"/><Relationship Id="rId5" Type="http://schemas.openxmlformats.org/officeDocument/2006/relationships/hyperlink" Target="file:///G:\tin%208\TTDD2.ppt" TargetMode="External"/><Relationship Id="rId10" Type="http://schemas.openxmlformats.org/officeDocument/2006/relationships/oleObject" Target="../embeddings/oleObject10.bin"/><Relationship Id="rId4" Type="http://schemas.openxmlformats.org/officeDocument/2006/relationships/hyperlink" Target="file:///G:\tin%208\TTDD1.ppt" TargetMode="External"/><Relationship Id="rId9" Type="http://schemas.openxmlformats.org/officeDocument/2006/relationships/image" Target="../media/image72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4.gi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gif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slide" Target="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" Target="slide17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animfactory.net/animations/nature/mushrooms/mushrooms_happy_md_clr.gif" TargetMode="External"/><Relationship Id="rId13" Type="http://schemas.openxmlformats.org/officeDocument/2006/relationships/image" Target="../media/image82.gif"/><Relationship Id="rId18" Type="http://schemas.openxmlformats.org/officeDocument/2006/relationships/slide" Target="slide21.xml"/><Relationship Id="rId3" Type="http://schemas.openxmlformats.org/officeDocument/2006/relationships/audio" Target="Di%20h3588.mp3" TargetMode="External"/><Relationship Id="rId7" Type="http://schemas.openxmlformats.org/officeDocument/2006/relationships/image" Target="../media/image78.gif"/><Relationship Id="rId12" Type="http://schemas.openxmlformats.org/officeDocument/2006/relationships/image" Target="../media/image81.wmf"/><Relationship Id="rId17" Type="http://schemas.openxmlformats.org/officeDocument/2006/relationships/image" Target="../media/image86.wmf"/><Relationship Id="rId2" Type="http://schemas.openxmlformats.org/officeDocument/2006/relationships/audio" Target="file:///E:\Music\Music\lop%20chung%20ta%20doan%20ket%20THIEU%20NHI.mid" TargetMode="External"/><Relationship Id="rId16" Type="http://schemas.openxmlformats.org/officeDocument/2006/relationships/image" Target="../media/image85.png"/><Relationship Id="rId1" Type="http://schemas.openxmlformats.org/officeDocument/2006/relationships/audio" Target="file:///D:\TaiLieu\bai%20hat%20tieng%20anh\good%20bye%20to%20you.mp3" TargetMode="Externa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6.png"/><Relationship Id="rId5" Type="http://schemas.openxmlformats.org/officeDocument/2006/relationships/audio" Target="file:///E:\music\nhac%20MP3\kidsongs\let's%20go\nhacgame.mp3" TargetMode="External"/><Relationship Id="rId15" Type="http://schemas.openxmlformats.org/officeDocument/2006/relationships/image" Target="../media/image84.gif"/><Relationship Id="rId10" Type="http://schemas.openxmlformats.org/officeDocument/2006/relationships/image" Target="../media/image80.gif"/><Relationship Id="rId4" Type="http://schemas.openxmlformats.org/officeDocument/2006/relationships/audio" Target="file:///E:\19012013\UnknownArtist%20-%2004%20-%20UnknownTitle.mp3" TargetMode="External"/><Relationship Id="rId9" Type="http://schemas.openxmlformats.org/officeDocument/2006/relationships/image" Target="../media/image79.gif"/><Relationship Id="rId14" Type="http://schemas.openxmlformats.org/officeDocument/2006/relationships/image" Target="../media/image83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" Target="slide17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" Target="slide1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slide" Target="slide1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" Target="slide1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 descr="0036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4876800"/>
            <a:ext cx="1905000" cy="1371600"/>
          </a:xfrm>
          <a:prstGeom prst="rect">
            <a:avLst/>
          </a:prstGeom>
          <a:noFill/>
        </p:spPr>
      </p:pic>
      <p:pic>
        <p:nvPicPr>
          <p:cNvPr id="79876" name="Picture 4" descr="dividers_85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6161459" y="3646859"/>
            <a:ext cx="5334002" cy="631080"/>
          </a:xfrm>
          <a:prstGeom prst="rect">
            <a:avLst/>
          </a:prstGeom>
          <a:noFill/>
        </p:spPr>
      </p:pic>
      <p:pic>
        <p:nvPicPr>
          <p:cNvPr id="79878" name="Picture 6" descr="flowers_14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296080">
            <a:off x="4298552" y="2248554"/>
            <a:ext cx="1371600" cy="1358900"/>
          </a:xfrm>
          <a:prstGeom prst="rect">
            <a:avLst/>
          </a:prstGeom>
          <a:noFill/>
        </p:spPr>
      </p:pic>
      <p:sp>
        <p:nvSpPr>
          <p:cNvPr id="79880" name="WordArt 8" descr="images"/>
          <p:cNvSpPr>
            <a:spLocks noChangeArrowheads="1" noChangeShapeType="1" noTextEdit="1"/>
          </p:cNvSpPr>
          <p:nvPr/>
        </p:nvSpPr>
        <p:spPr bwMode="auto">
          <a:xfrm>
            <a:off x="257175" y="2667000"/>
            <a:ext cx="8582025" cy="23622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6600" b="1" kern="10" dirty="0">
                <a:ln w="22225">
                  <a:solidFill>
                    <a:srgbClr val="800000"/>
                  </a:solidFill>
                  <a:round/>
                  <a:headEnd/>
                  <a:tailEnd/>
                </a:ln>
                <a:blipFill dpi="0" rotWithShape="0">
                  <a:blip r:embed="rId6"/>
                  <a:srcRect/>
                  <a:stretch>
                    <a:fillRect/>
                  </a:stretch>
                </a:blipFill>
                <a:latin typeface="VNI-Truck"/>
              </a:rPr>
              <a:t>Welcome to our class </a:t>
            </a:r>
            <a:r>
              <a:rPr lang="en-US" sz="6600" b="1" kern="10" dirty="0" smtClean="0">
                <a:ln w="22225">
                  <a:solidFill>
                    <a:srgbClr val="800000"/>
                  </a:solidFill>
                  <a:round/>
                  <a:headEnd/>
                  <a:tailEnd/>
                </a:ln>
                <a:blipFill dpi="0" rotWithShape="0">
                  <a:blip r:embed="rId6"/>
                  <a:srcRect/>
                  <a:stretch>
                    <a:fillRect/>
                  </a:stretch>
                </a:blipFill>
                <a:latin typeface="VNI-Truck"/>
              </a:rPr>
              <a:t>!</a:t>
            </a:r>
            <a:endParaRPr lang="en-US" sz="6600" b="1" kern="10" dirty="0">
              <a:ln w="22225">
                <a:solidFill>
                  <a:srgbClr val="800000"/>
                </a:solidFill>
                <a:round/>
                <a:headEnd/>
                <a:tailEnd/>
              </a:ln>
              <a:blipFill dpi="0" rotWithShape="0">
                <a:blip r:embed="rId6"/>
                <a:srcRect/>
                <a:stretch>
                  <a:fillRect/>
                </a:stretch>
              </a:blipFill>
              <a:latin typeface="VNI-Truck"/>
            </a:endParaRPr>
          </a:p>
        </p:txBody>
      </p:sp>
      <p:pic>
        <p:nvPicPr>
          <p:cNvPr id="79884" name="Picture 12">
            <a:hlinkClick r:id="" action="ppaction://media"/>
          </p:cNvPr>
          <p:cNvPicPr>
            <a:picLocks noRot="1" noChangeAspect="1" noChangeArrowheads="1"/>
          </p:cNvPicPr>
          <p:nvPr>
            <a:audioCd>
              <a:st track="1"/>
              <a:end track="31" time="72"/>
            </a:audioCd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8610600" y="5486400"/>
            <a:ext cx="304800" cy="304800"/>
          </a:xfrm>
          <a:prstGeom prst="rect">
            <a:avLst/>
          </a:prstGeom>
          <a:noFill/>
        </p:spPr>
      </p:pic>
      <p:pic>
        <p:nvPicPr>
          <p:cNvPr id="79889" name="Cut_01 Track 1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7543800" y="4343400"/>
            <a:ext cx="304800" cy="304800"/>
          </a:xfrm>
          <a:prstGeom prst="rect">
            <a:avLst/>
          </a:prstGeom>
          <a:noFill/>
        </p:spPr>
      </p:pic>
      <p:sp>
        <p:nvSpPr>
          <p:cNvPr id="14" name="Rectangle 15"/>
          <p:cNvSpPr>
            <a:spLocks noChangeArrowheads="1"/>
          </p:cNvSpPr>
          <p:nvPr/>
        </p:nvSpPr>
        <p:spPr bwMode="auto">
          <a:xfrm>
            <a:off x="2514600" y="5344180"/>
            <a:ext cx="4473212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i="1" dirty="0" smtClean="0">
                <a:solidFill>
                  <a:srgbClr val="0000FF"/>
                </a:solidFill>
                <a:latin typeface=".VnTime" pitchFamily="34" charset="0"/>
              </a:rPr>
              <a:t>Teacher: Bui Tran Anh Thu</a:t>
            </a:r>
            <a:endParaRPr lang="en-US" sz="2800" b="1" i="1" dirty="0">
              <a:solidFill>
                <a:srgbClr val="0000FF"/>
              </a:solidFill>
              <a:latin typeface="VnAriston" pitchFamily="2" charset="0"/>
            </a:endParaRPr>
          </a:p>
        </p:txBody>
      </p:sp>
      <p:grpSp>
        <p:nvGrpSpPr>
          <p:cNvPr id="16" name="Group 4"/>
          <p:cNvGrpSpPr>
            <a:grpSpLocks/>
          </p:cNvGrpSpPr>
          <p:nvPr/>
        </p:nvGrpSpPr>
        <p:grpSpPr bwMode="auto">
          <a:xfrm>
            <a:off x="228600" y="1"/>
            <a:ext cx="8915400" cy="1447800"/>
            <a:chOff x="0" y="152400"/>
            <a:chExt cx="8991600" cy="1058091"/>
          </a:xfrm>
        </p:grpSpPr>
        <p:pic>
          <p:nvPicPr>
            <p:cNvPr id="17" name="Picture 13" descr="2.gif"/>
            <p:cNvPicPr>
              <a:picLocks noChangeAspect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759823"/>
              <a:ext cx="457200" cy="450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13" descr="2.gif"/>
            <p:cNvPicPr>
              <a:picLocks noChangeAspect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81000" y="533400"/>
              <a:ext cx="457200" cy="450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13" descr="2.gif"/>
            <p:cNvPicPr>
              <a:picLocks noChangeAspect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62000" y="304800"/>
              <a:ext cx="457200" cy="450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" name="Picture 13" descr="2.gif"/>
            <p:cNvPicPr>
              <a:picLocks noChangeAspect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143000" y="228600"/>
              <a:ext cx="457200" cy="450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13" descr="2.gif"/>
            <p:cNvPicPr>
              <a:picLocks noChangeAspect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600200" y="152400"/>
              <a:ext cx="457200" cy="450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" name="Picture 10" descr="2.gif"/>
            <p:cNvPicPr>
              <a:picLocks noChangeAspect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057400" y="152400"/>
              <a:ext cx="457200" cy="450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" name="Picture 13" descr="2.gif"/>
            <p:cNvPicPr>
              <a:picLocks noChangeAspect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514600" y="152400"/>
              <a:ext cx="457200" cy="450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" name="Picture 13" descr="2.gif"/>
            <p:cNvPicPr>
              <a:picLocks noChangeAspect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971800" y="152400"/>
              <a:ext cx="457200" cy="450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" name="Picture 13" descr="2.gif"/>
            <p:cNvPicPr>
              <a:picLocks noChangeAspect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429000" y="152400"/>
              <a:ext cx="457200" cy="450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" name="Picture 25" descr="2.gif"/>
            <p:cNvPicPr>
              <a:picLocks noChangeAspect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886200" y="228600"/>
              <a:ext cx="457200" cy="450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" name="Picture 13" descr="2.gif"/>
            <p:cNvPicPr>
              <a:picLocks noChangeAspect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343400" y="304800"/>
              <a:ext cx="457200" cy="450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" name="Picture 13" descr="2.gif"/>
            <p:cNvPicPr>
              <a:picLocks noChangeAspect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800600" y="381000"/>
              <a:ext cx="457200" cy="450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" name="Picture 13" descr="2.gif"/>
            <p:cNvPicPr>
              <a:picLocks noChangeAspect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257800" y="457200"/>
              <a:ext cx="457200" cy="450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" name="Picture 13" descr="2.gif"/>
            <p:cNvPicPr>
              <a:picLocks noChangeAspect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791200" y="533400"/>
              <a:ext cx="457200" cy="450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" name="Picture 13" descr="2.gif"/>
            <p:cNvPicPr>
              <a:picLocks noChangeAspect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248400" y="533400"/>
              <a:ext cx="457200" cy="450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" name="Picture 13" descr="2.gif"/>
            <p:cNvPicPr>
              <a:picLocks noChangeAspect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705600" y="533400"/>
              <a:ext cx="457200" cy="450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" name="Picture 13" descr="2.gif"/>
            <p:cNvPicPr>
              <a:picLocks noChangeAspect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162800" y="457200"/>
              <a:ext cx="457200" cy="450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" name="Picture 13" descr="2.gif"/>
            <p:cNvPicPr>
              <a:picLocks noChangeAspect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620000" y="457200"/>
              <a:ext cx="457200" cy="450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" name="Picture 13" descr="2.gif"/>
            <p:cNvPicPr>
              <a:picLocks noChangeAspect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077200" y="381000"/>
              <a:ext cx="457200" cy="450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" name="Picture 13" descr="2.gif"/>
            <p:cNvPicPr>
              <a:picLocks noChangeAspect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534400" y="228600"/>
              <a:ext cx="457200" cy="450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7" name="Picture 30" descr="e4.gif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05200" y="5848350"/>
            <a:ext cx="243840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8" name="Group 8"/>
          <p:cNvGrpSpPr>
            <a:grpSpLocks/>
          </p:cNvGrpSpPr>
          <p:nvPr/>
        </p:nvGrpSpPr>
        <p:grpSpPr bwMode="auto">
          <a:xfrm>
            <a:off x="533400" y="6324600"/>
            <a:ext cx="2895600" cy="396875"/>
            <a:chOff x="192" y="3456"/>
            <a:chExt cx="5184" cy="625"/>
          </a:xfrm>
        </p:grpSpPr>
        <p:pic>
          <p:nvPicPr>
            <p:cNvPr id="39" name="Picture 9" descr="31"/>
            <p:cNvPicPr>
              <a:picLocks noChangeAspect="1" noChangeArrowheads="1" noCrop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192" y="3456"/>
              <a:ext cx="624" cy="577"/>
            </a:xfrm>
            <a:prstGeom prst="rect">
              <a:avLst/>
            </a:prstGeom>
            <a:noFill/>
          </p:spPr>
        </p:pic>
        <p:pic>
          <p:nvPicPr>
            <p:cNvPr id="40" name="Picture 10" descr="31"/>
            <p:cNvPicPr>
              <a:picLocks noChangeAspect="1" noChangeArrowheads="1" noCrop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1008" y="3504"/>
              <a:ext cx="624" cy="577"/>
            </a:xfrm>
            <a:prstGeom prst="rect">
              <a:avLst/>
            </a:prstGeom>
            <a:noFill/>
          </p:spPr>
        </p:pic>
        <p:pic>
          <p:nvPicPr>
            <p:cNvPr id="41" name="Picture 11" descr="31"/>
            <p:cNvPicPr>
              <a:picLocks noChangeAspect="1" noChangeArrowheads="1" noCrop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1776" y="3504"/>
              <a:ext cx="624" cy="577"/>
            </a:xfrm>
            <a:prstGeom prst="rect">
              <a:avLst/>
            </a:prstGeom>
            <a:noFill/>
          </p:spPr>
        </p:pic>
        <p:pic>
          <p:nvPicPr>
            <p:cNvPr id="42" name="Picture 12" descr="31"/>
            <p:cNvPicPr>
              <a:picLocks noChangeAspect="1" noChangeArrowheads="1" noCrop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2544" y="3504"/>
              <a:ext cx="624" cy="577"/>
            </a:xfrm>
            <a:prstGeom prst="rect">
              <a:avLst/>
            </a:prstGeom>
            <a:noFill/>
          </p:spPr>
        </p:pic>
        <p:pic>
          <p:nvPicPr>
            <p:cNvPr id="43" name="Picture 13" descr="31"/>
            <p:cNvPicPr>
              <a:picLocks noChangeAspect="1" noChangeArrowheads="1" noCrop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3264" y="3504"/>
              <a:ext cx="624" cy="577"/>
            </a:xfrm>
            <a:prstGeom prst="rect">
              <a:avLst/>
            </a:prstGeom>
            <a:noFill/>
          </p:spPr>
        </p:pic>
        <p:pic>
          <p:nvPicPr>
            <p:cNvPr id="44" name="Picture 14" descr="31"/>
            <p:cNvPicPr>
              <a:picLocks noChangeAspect="1" noChangeArrowheads="1" noCrop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3984" y="3504"/>
              <a:ext cx="624" cy="577"/>
            </a:xfrm>
            <a:prstGeom prst="rect">
              <a:avLst/>
            </a:prstGeom>
            <a:noFill/>
          </p:spPr>
        </p:pic>
        <p:pic>
          <p:nvPicPr>
            <p:cNvPr id="45" name="Picture 15" descr="31"/>
            <p:cNvPicPr>
              <a:picLocks noChangeAspect="1" noChangeArrowheads="1" noCrop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4752" y="3504"/>
              <a:ext cx="624" cy="577"/>
            </a:xfrm>
            <a:prstGeom prst="rect">
              <a:avLst/>
            </a:prstGeom>
            <a:noFill/>
          </p:spPr>
        </p:pic>
      </p:grpSp>
      <p:grpSp>
        <p:nvGrpSpPr>
          <p:cNvPr id="46" name="Group 8"/>
          <p:cNvGrpSpPr>
            <a:grpSpLocks/>
          </p:cNvGrpSpPr>
          <p:nvPr/>
        </p:nvGrpSpPr>
        <p:grpSpPr bwMode="auto">
          <a:xfrm>
            <a:off x="5867400" y="6324600"/>
            <a:ext cx="2895600" cy="396875"/>
            <a:chOff x="192" y="3456"/>
            <a:chExt cx="5184" cy="625"/>
          </a:xfrm>
        </p:grpSpPr>
        <p:pic>
          <p:nvPicPr>
            <p:cNvPr id="47" name="Picture 9" descr="31"/>
            <p:cNvPicPr>
              <a:picLocks noChangeAspect="1" noChangeArrowheads="1" noCrop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192" y="3456"/>
              <a:ext cx="624" cy="577"/>
            </a:xfrm>
            <a:prstGeom prst="rect">
              <a:avLst/>
            </a:prstGeom>
            <a:noFill/>
          </p:spPr>
        </p:pic>
        <p:pic>
          <p:nvPicPr>
            <p:cNvPr id="48" name="Picture 10" descr="31"/>
            <p:cNvPicPr>
              <a:picLocks noChangeAspect="1" noChangeArrowheads="1" noCrop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1008" y="3504"/>
              <a:ext cx="624" cy="577"/>
            </a:xfrm>
            <a:prstGeom prst="rect">
              <a:avLst/>
            </a:prstGeom>
            <a:noFill/>
          </p:spPr>
        </p:pic>
        <p:pic>
          <p:nvPicPr>
            <p:cNvPr id="49" name="Picture 11" descr="31"/>
            <p:cNvPicPr>
              <a:picLocks noChangeAspect="1" noChangeArrowheads="1" noCrop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1776" y="3504"/>
              <a:ext cx="624" cy="577"/>
            </a:xfrm>
            <a:prstGeom prst="rect">
              <a:avLst/>
            </a:prstGeom>
            <a:noFill/>
          </p:spPr>
        </p:pic>
        <p:pic>
          <p:nvPicPr>
            <p:cNvPr id="50" name="Picture 12" descr="31"/>
            <p:cNvPicPr>
              <a:picLocks noChangeAspect="1" noChangeArrowheads="1" noCrop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2544" y="3504"/>
              <a:ext cx="624" cy="577"/>
            </a:xfrm>
            <a:prstGeom prst="rect">
              <a:avLst/>
            </a:prstGeom>
            <a:noFill/>
          </p:spPr>
        </p:pic>
        <p:pic>
          <p:nvPicPr>
            <p:cNvPr id="51" name="Picture 13" descr="31"/>
            <p:cNvPicPr>
              <a:picLocks noChangeAspect="1" noChangeArrowheads="1" noCrop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3264" y="3504"/>
              <a:ext cx="624" cy="577"/>
            </a:xfrm>
            <a:prstGeom prst="rect">
              <a:avLst/>
            </a:prstGeom>
            <a:noFill/>
          </p:spPr>
        </p:pic>
        <p:pic>
          <p:nvPicPr>
            <p:cNvPr id="52" name="Picture 14" descr="31"/>
            <p:cNvPicPr>
              <a:picLocks noChangeAspect="1" noChangeArrowheads="1" noCrop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3984" y="3504"/>
              <a:ext cx="624" cy="577"/>
            </a:xfrm>
            <a:prstGeom prst="rect">
              <a:avLst/>
            </a:prstGeom>
            <a:noFill/>
          </p:spPr>
        </p:pic>
        <p:pic>
          <p:nvPicPr>
            <p:cNvPr id="53" name="Picture 15" descr="31"/>
            <p:cNvPicPr>
              <a:picLocks noChangeAspect="1" noChangeArrowheads="1" noCrop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4752" y="3504"/>
              <a:ext cx="624" cy="577"/>
            </a:xfrm>
            <a:prstGeom prst="rect">
              <a:avLst/>
            </a:prstGeom>
            <a:noFill/>
          </p:spPr>
        </p:pic>
      </p:grpSp>
      <p:pic>
        <p:nvPicPr>
          <p:cNvPr id="54" name="Picture 4" descr="dividers_85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-2317867" y="3689467"/>
            <a:ext cx="5257800" cy="622065"/>
          </a:xfrm>
          <a:prstGeom prst="rect">
            <a:avLst/>
          </a:prstGeom>
          <a:noFill/>
        </p:spPr>
      </p:pic>
      <p:pic>
        <p:nvPicPr>
          <p:cNvPr id="79879" name="Picture 7" descr="Bellcoll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772400" y="0"/>
            <a:ext cx="1371600" cy="1485900"/>
          </a:xfrm>
          <a:prstGeom prst="rect">
            <a:avLst/>
          </a:prstGeom>
          <a:noFill/>
        </p:spPr>
      </p:pic>
      <p:pic>
        <p:nvPicPr>
          <p:cNvPr id="79877" name="Picture 5" descr="flowers_201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 rot="448193">
            <a:off x="0" y="0"/>
            <a:ext cx="1371600" cy="1371600"/>
          </a:xfrm>
          <a:prstGeom prst="rect">
            <a:avLst/>
          </a:prstGeom>
          <a:noFill/>
        </p:spPr>
      </p:pic>
      <p:pic>
        <p:nvPicPr>
          <p:cNvPr id="79883" name="Picture 11" descr="flowers_201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 rot="21089281">
            <a:off x="914400" y="0"/>
            <a:ext cx="1371600" cy="1371600"/>
          </a:xfrm>
          <a:prstGeom prst="rect">
            <a:avLst/>
          </a:prstGeom>
          <a:noFill/>
        </p:spPr>
      </p:pic>
      <p:pic>
        <p:nvPicPr>
          <p:cNvPr id="55" name="Picture 5" descr="flowers_201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 rot="19959483">
            <a:off x="-218828" y="1000372"/>
            <a:ext cx="1371600" cy="1371600"/>
          </a:xfrm>
          <a:prstGeom prst="rect">
            <a:avLst/>
          </a:prstGeom>
          <a:noFill/>
        </p:spPr>
      </p:pic>
      <p:sp>
        <p:nvSpPr>
          <p:cNvPr id="15" name="WordArt 2"/>
          <p:cNvSpPr>
            <a:spLocks noChangeArrowheads="1" noChangeShapeType="1" noTextEdit="1"/>
          </p:cNvSpPr>
          <p:nvPr/>
        </p:nvSpPr>
        <p:spPr bwMode="auto">
          <a:xfrm>
            <a:off x="457200" y="1295400"/>
            <a:ext cx="83820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000"/>
              </a:avLst>
            </a:prstTxWarp>
          </a:bodyPr>
          <a:lstStyle/>
          <a:p>
            <a:pPr algn="ctr"/>
            <a:r>
              <a:rPr lang="en-US" sz="3200" b="1" kern="10" spc="64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An Tay A Primary School</a:t>
            </a:r>
            <a:endParaRPr lang="en-US" sz="3200" b="1" kern="10" spc="640" dirty="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3378596" algn="ctr" rotWithShape="0">
                  <a:srgbClr val="4D4D4D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56" name="Picture 65" descr="92946cxn8xmvkw5"/>
          <p:cNvPicPr>
            <a:picLocks noChangeAspect="1" noChangeArrowheads="1" noCrop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28600" y="457200"/>
            <a:ext cx="1714500" cy="2057400"/>
          </a:xfrm>
          <a:prstGeom prst="rect">
            <a:avLst/>
          </a:prstGeom>
          <a:noFill/>
        </p:spPr>
      </p:pic>
      <p:pic>
        <p:nvPicPr>
          <p:cNvPr id="57" name="Picture 108" descr="Picture3"/>
          <p:cNvPicPr>
            <a:picLocks noChangeAspect="1" noChangeArrowheads="1" noCrop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33400" y="4572000"/>
            <a:ext cx="1714500" cy="2057400"/>
          </a:xfrm>
          <a:prstGeom prst="rect">
            <a:avLst/>
          </a:prstGeom>
          <a:noFill/>
        </p:spPr>
      </p:pic>
      <p:pic>
        <p:nvPicPr>
          <p:cNvPr id="58" name="Picture 110" descr="Picture3"/>
          <p:cNvPicPr>
            <a:picLocks noChangeAspect="1" noChangeArrowheads="1" noCrop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277100" y="0"/>
            <a:ext cx="1866900" cy="2240280"/>
          </a:xfrm>
          <a:prstGeom prst="rect">
            <a:avLst/>
          </a:prstGeom>
          <a:noFill/>
        </p:spPr>
      </p:pic>
      <p:pic>
        <p:nvPicPr>
          <p:cNvPr id="59" name="Picture 110" descr="Picture3"/>
          <p:cNvPicPr>
            <a:picLocks noChangeAspect="1" noChangeArrowheads="1" noCrop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858000" y="2133600"/>
            <a:ext cx="1841500" cy="2209800"/>
          </a:xfrm>
          <a:prstGeom prst="rect">
            <a:avLst/>
          </a:prstGeom>
          <a:noFill/>
        </p:spPr>
      </p:pic>
      <p:pic>
        <p:nvPicPr>
          <p:cNvPr id="60" name="Picture 110" descr="Picture3"/>
          <p:cNvPicPr>
            <a:picLocks noChangeAspect="1" noChangeArrowheads="1" noCrop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029200" y="1600200"/>
            <a:ext cx="2286000" cy="2743200"/>
          </a:xfrm>
          <a:prstGeom prst="rect">
            <a:avLst/>
          </a:prstGeom>
          <a:noFill/>
        </p:spPr>
      </p:pic>
      <p:pic>
        <p:nvPicPr>
          <p:cNvPr id="61" name="Picture 110" descr="Picture3"/>
          <p:cNvPicPr>
            <a:picLocks noChangeAspect="1" noChangeArrowheads="1" noCrop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267200" y="3733800"/>
            <a:ext cx="1968500" cy="2362200"/>
          </a:xfrm>
          <a:prstGeom prst="rect">
            <a:avLst/>
          </a:prstGeom>
          <a:noFill/>
        </p:spPr>
      </p:pic>
      <p:pic>
        <p:nvPicPr>
          <p:cNvPr id="62" name="Picture 108" descr="Picture3"/>
          <p:cNvPicPr>
            <a:picLocks noChangeAspect="1" noChangeArrowheads="1" noCrop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rot="8376716">
            <a:off x="1452853" y="3282097"/>
            <a:ext cx="1714500" cy="2057400"/>
          </a:xfrm>
          <a:prstGeom prst="rect">
            <a:avLst/>
          </a:prstGeom>
          <a:noFill/>
        </p:spPr>
      </p:pic>
      <p:pic>
        <p:nvPicPr>
          <p:cNvPr id="63" name="Picture 110" descr="Picture3"/>
          <p:cNvPicPr>
            <a:picLocks noChangeAspect="1" noChangeArrowheads="1" noCrop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rot="8376716">
            <a:off x="4999140" y="337881"/>
            <a:ext cx="1866900" cy="2240280"/>
          </a:xfrm>
          <a:prstGeom prst="rect">
            <a:avLst/>
          </a:prstGeom>
          <a:noFill/>
        </p:spPr>
      </p:pic>
      <p:pic>
        <p:nvPicPr>
          <p:cNvPr id="64" name="Picture 110" descr="Picture3"/>
          <p:cNvPicPr>
            <a:picLocks noChangeAspect="1" noChangeArrowheads="1" noCrop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rot="8376716">
            <a:off x="2553893" y="333283"/>
            <a:ext cx="1841500" cy="22098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9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98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" fill="hold"/>
                                        <p:tgtEl>
                                          <p:spTgt spid="7988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884"/>
                  </p:tgtEl>
                </p:cond>
              </p:nextCondLst>
            </p:seq>
            <p:audio>
              <p:cMediaNode vol="90000"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9884"/>
                </p:tgtEl>
              </p:cMediaNode>
            </p:audio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798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9195" fill="hold"/>
                                        <p:tgtEl>
                                          <p:spTgt spid="7988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889"/>
                  </p:tgtEl>
                </p:cond>
              </p:nextCondLst>
            </p:seq>
            <p:audio>
              <p:cMediaNode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9889"/>
                </p:tgtEl>
              </p:cMediaNode>
            </p:audio>
          </p:childTnLst>
        </p:cTn>
      </p:par>
    </p:tnLst>
    <p:bldLst>
      <p:bldP spid="79880" grpId="0" animBg="1"/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111" name="Picture 63" descr="Poborsky (áo trắng) - chủ nhân của bàn thắng đẹp nhất trong lịch sử Euro. Ảnh: VI.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895600" y="1371600"/>
            <a:ext cx="3585668" cy="3585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219200" y="4800600"/>
            <a:ext cx="6705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smtClean="0">
                <a:solidFill>
                  <a:srgbClr val="002060"/>
                </a:solidFill>
              </a:rPr>
              <a:t>a sink</a:t>
            </a:r>
            <a:endParaRPr lang="en-US" sz="9600" b="1" dirty="0">
              <a:solidFill>
                <a:srgbClr val="002060"/>
              </a:solidFill>
            </a:endParaRPr>
          </a:p>
        </p:txBody>
      </p:sp>
      <p:sp>
        <p:nvSpPr>
          <p:cNvPr id="4" name="Text Box 37"/>
          <p:cNvSpPr txBox="1">
            <a:spLocks noChangeArrowheads="1"/>
          </p:cNvSpPr>
          <p:nvPr/>
        </p:nvSpPr>
        <p:spPr bwMode="auto">
          <a:xfrm>
            <a:off x="1600200" y="228600"/>
            <a:ext cx="5715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7200" b="1" dirty="0" smtClean="0">
                <a:solidFill>
                  <a:srgbClr val="FF0000"/>
                </a:solidFill>
                <a:latin typeface="Times New Roman" pitchFamily="18" charset="0"/>
              </a:rPr>
              <a:t>What’s this?</a:t>
            </a:r>
            <a:endParaRPr lang="en-US" sz="72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1026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111" name="Picture 63" descr="Poborsky (áo trắng) - chủ nhân của bàn thắng đẹp nhất trong lịch sử Euro. Ảnh: VI.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590800" y="1127158"/>
            <a:ext cx="4419600" cy="3749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219200" y="4800600"/>
            <a:ext cx="6705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smtClean="0">
                <a:solidFill>
                  <a:srgbClr val="002060"/>
                </a:solidFill>
              </a:rPr>
              <a:t>a TV</a:t>
            </a:r>
            <a:endParaRPr lang="en-US" sz="9600" b="1" dirty="0">
              <a:solidFill>
                <a:srgbClr val="002060"/>
              </a:solidFill>
            </a:endParaRPr>
          </a:p>
        </p:txBody>
      </p:sp>
      <p:sp>
        <p:nvSpPr>
          <p:cNvPr id="4" name="Text Box 37"/>
          <p:cNvSpPr txBox="1">
            <a:spLocks noChangeArrowheads="1"/>
          </p:cNvSpPr>
          <p:nvPr/>
        </p:nvSpPr>
        <p:spPr bwMode="auto">
          <a:xfrm>
            <a:off x="1600200" y="228600"/>
            <a:ext cx="5715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7200" b="1" dirty="0" smtClean="0">
                <a:solidFill>
                  <a:srgbClr val="FF0000"/>
                </a:solidFill>
                <a:latin typeface="Times New Roman" pitchFamily="18" charset="0"/>
              </a:rPr>
              <a:t>What’s this?</a:t>
            </a:r>
            <a:endParaRPr lang="en-US" sz="72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1026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111" name="Picture 63" descr="Poborsky (áo trắng) - chủ nhân của bàn thắng đẹp nhất trong lịch sử Euro. Ảnh: VI.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743200" y="1371600"/>
            <a:ext cx="35814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85800" y="4800600"/>
            <a:ext cx="8001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smtClean="0">
                <a:solidFill>
                  <a:srgbClr val="002060"/>
                </a:solidFill>
              </a:rPr>
              <a:t>a refrigerator</a:t>
            </a:r>
            <a:endParaRPr lang="en-US" sz="9600" b="1" dirty="0">
              <a:solidFill>
                <a:srgbClr val="002060"/>
              </a:solidFill>
            </a:endParaRPr>
          </a:p>
        </p:txBody>
      </p:sp>
      <p:sp>
        <p:nvSpPr>
          <p:cNvPr id="4" name="Text Box 37"/>
          <p:cNvSpPr txBox="1">
            <a:spLocks noChangeArrowheads="1"/>
          </p:cNvSpPr>
          <p:nvPr/>
        </p:nvSpPr>
        <p:spPr bwMode="auto">
          <a:xfrm>
            <a:off x="1600200" y="228600"/>
            <a:ext cx="5715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7200" b="1" dirty="0" smtClean="0">
                <a:solidFill>
                  <a:srgbClr val="FF0000"/>
                </a:solidFill>
                <a:latin typeface="Times New Roman" pitchFamily="18" charset="0"/>
              </a:rPr>
              <a:t>What’s this?</a:t>
            </a:r>
            <a:endParaRPr lang="en-US" sz="72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1026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111" name="Picture 63" descr="Poborsky (áo trắng) - chủ nhân của bàn thắng đẹp nhất trong lịch sử Euro. Ảnh: VI.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352800" y="1600200"/>
            <a:ext cx="2286000" cy="3429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219200" y="4800600"/>
            <a:ext cx="6705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smtClean="0">
                <a:solidFill>
                  <a:srgbClr val="002060"/>
                </a:solidFill>
              </a:rPr>
              <a:t>a lamp</a:t>
            </a:r>
            <a:endParaRPr lang="en-US" sz="9600" b="1" dirty="0">
              <a:solidFill>
                <a:srgbClr val="002060"/>
              </a:solidFill>
            </a:endParaRPr>
          </a:p>
        </p:txBody>
      </p:sp>
      <p:sp>
        <p:nvSpPr>
          <p:cNvPr id="4" name="Text Box 37"/>
          <p:cNvSpPr txBox="1">
            <a:spLocks noChangeArrowheads="1"/>
          </p:cNvSpPr>
          <p:nvPr/>
        </p:nvSpPr>
        <p:spPr bwMode="auto">
          <a:xfrm>
            <a:off x="1600200" y="228600"/>
            <a:ext cx="5715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7200" b="1" dirty="0" smtClean="0">
                <a:solidFill>
                  <a:srgbClr val="FF0000"/>
                </a:solidFill>
                <a:latin typeface="Times New Roman" pitchFamily="18" charset="0"/>
              </a:rPr>
              <a:t>What’s this?</a:t>
            </a:r>
            <a:endParaRPr lang="en-US" sz="72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1026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111" name="Picture 63" descr="Poborsky (áo trắng) - chủ nhân của bàn thắng đẹp nhất trong lịch sử Euro. Ảnh: VI.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819400" y="1524000"/>
            <a:ext cx="3429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219200" y="4800600"/>
            <a:ext cx="6705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smtClean="0">
                <a:solidFill>
                  <a:srgbClr val="002060"/>
                </a:solidFill>
              </a:rPr>
              <a:t>a toilet</a:t>
            </a:r>
            <a:endParaRPr lang="en-US" sz="9600" b="1" dirty="0">
              <a:solidFill>
                <a:srgbClr val="002060"/>
              </a:solidFill>
            </a:endParaRPr>
          </a:p>
        </p:txBody>
      </p:sp>
      <p:sp>
        <p:nvSpPr>
          <p:cNvPr id="4" name="Text Box 37"/>
          <p:cNvSpPr txBox="1">
            <a:spLocks noChangeArrowheads="1"/>
          </p:cNvSpPr>
          <p:nvPr/>
        </p:nvSpPr>
        <p:spPr bwMode="auto">
          <a:xfrm>
            <a:off x="1600200" y="228600"/>
            <a:ext cx="5715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7200" b="1" dirty="0" smtClean="0">
                <a:solidFill>
                  <a:srgbClr val="FF0000"/>
                </a:solidFill>
                <a:latin typeface="Times New Roman" pitchFamily="18" charset="0"/>
              </a:rPr>
              <a:t>What’s this?</a:t>
            </a:r>
            <a:endParaRPr lang="en-US" sz="72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1026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3" descr="Poborsky (áo trắng) - chủ nhân của bàn thắng đẹp nhất trong lịch sử Euro. Ảnh: VI.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4419600" y="0"/>
            <a:ext cx="2133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63" descr="Poborsky (áo trắng) - chủ nhân của bàn thắng đẹp nhất trong lịch sử Euro. Ảnh: VI.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2133600" y="0"/>
            <a:ext cx="2133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63" descr="Poborsky (áo trắng) - chủ nhân của bàn thắng đẹp nhất trong lịch sử Euro. Ảnh: VI.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6324600" y="4648200"/>
            <a:ext cx="1219200" cy="1828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3" descr="Poborsky (áo trắng) - chủ nhân của bàn thắng đẹp nhất trong lịch sử Euro. Ảnh: VI.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tretch>
            <a:fillRect/>
          </a:stretch>
        </p:blipFill>
        <p:spPr bwMode="auto">
          <a:xfrm>
            <a:off x="0" y="2590800"/>
            <a:ext cx="2092755" cy="1775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3" descr="Poborsky (áo trắng) - chủ nhân của bàn thắng đẹp nhất trong lịch sử Euro. Ảnh: VI.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8"/>
          <a:stretch>
            <a:fillRect/>
          </a:stretch>
        </p:blipFill>
        <p:spPr bwMode="auto">
          <a:xfrm>
            <a:off x="2286000" y="2514600"/>
            <a:ext cx="1833068" cy="1833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3" descr="Poborsky (áo trắng) - chủ nhân của bàn thắng đẹp nhất trong lịch sử Euro. Ảnh: VI.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9"/>
          <a:stretch>
            <a:fillRect/>
          </a:stretch>
        </p:blipFill>
        <p:spPr bwMode="auto">
          <a:xfrm>
            <a:off x="6629400" y="152400"/>
            <a:ext cx="2286000" cy="1712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3" descr="Poborsky (áo trắng) - chủ nhân của bàn thắng đẹp nhất trong lịch sử Euro. Ảnh: VI.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10"/>
          <a:stretch>
            <a:fillRect/>
          </a:stretch>
        </p:blipFill>
        <p:spPr bwMode="auto">
          <a:xfrm>
            <a:off x="4495800" y="2590800"/>
            <a:ext cx="2286397" cy="1766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3" descr="Poborsky (áo trắng) - chủ nhân của bàn thắng đẹp nhất trong lịch sử Euro. Ảnh: VI.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11"/>
          <a:stretch>
            <a:fillRect/>
          </a:stretch>
        </p:blipFill>
        <p:spPr bwMode="auto">
          <a:xfrm>
            <a:off x="76200" y="228600"/>
            <a:ext cx="1963352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3" descr="Poborsky (áo trắng) - chủ nhân của bàn thắng đẹp nhất trong lịch sử Euro. Ảnh: VI.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12"/>
          <a:stretch>
            <a:fillRect/>
          </a:stretch>
        </p:blipFill>
        <p:spPr bwMode="auto">
          <a:xfrm>
            <a:off x="228600" y="5257800"/>
            <a:ext cx="2590800" cy="1186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3" descr="Poborsky (áo trắng) - chủ nhân của bàn thắng đẹp nhất trong lịch sử Euro. Ảnh: VI.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13"/>
          <a:stretch>
            <a:fillRect/>
          </a:stretch>
        </p:blipFill>
        <p:spPr bwMode="auto">
          <a:xfrm>
            <a:off x="3200400" y="5003152"/>
            <a:ext cx="2362200" cy="157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 dir="vert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nhThu\Pictures\vhjbj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752600"/>
            <a:ext cx="527685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4800600"/>
            <a:ext cx="914400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9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NEW LESSON</a:t>
            </a:r>
            <a:endParaRPr lang="vi-VN" sz="9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8" descr="C:\Users\AnhThu\Pictures\9CAHYN6XVCAUN7QFQCAARRF3OCAVOG86ECAIP2YH4CAJ0KEVDCAOIJT6RCA8RPHO5CA7WCP5LCA1FDT29CA8YBN4RCAE24PQQCANTDUSOCALRK25ECAS9E42PCAMRG5CJCAPXS11GCA0KYOABCAJ7A51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248400"/>
            <a:ext cx="2286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9" descr="C:\Users\AnhThu\Pictures\9CAHYN6XVCAUN7QFQCAARRF3OCAVOG86ECAIP2YH4CAJ0KEVDCAOIJT6RCA8RPHO5CA7WCP5LCA1FDT29CA8YBN4RCAE24PQQCANTDUSOCALRK25ECAS9E42PCAMRG5CJCAPXS11GCA0KYOABCAJ7A51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6248400"/>
            <a:ext cx="2286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0" descr="C:\Users\AnhThu\Pictures\9CAHYN6XVCAUN7QFQCAARRF3OCAVOG86ECAIP2YH4CAJ0KEVDCAOIJT6RCA8RPHO5CA7WCP5LCA1FDT29CA8YBN4RCAE24PQQCANTDUSOCALRK25ECAS9E42PCAMRG5CJCAPXS11GCA0KYOABCAJ7A51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6248400"/>
            <a:ext cx="2286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1" descr="C:\Users\AnhThu\Pictures\9CAHYN6XVCAUN7QFQCAARRF3OCAVOG86ECAIP2YH4CAJ0KEVDCAOIJT6RCA8RPHO5CA7WCP5LCA1FDT29CA8YBN4RCAE24PQQCANTDUSOCALRK25ECAS9E42PCAMRG5CJCAPXS11GCA0KYOABCAJ7A51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0" y="6248400"/>
            <a:ext cx="2286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0" y="143470"/>
            <a:ext cx="91440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6000" b="1" cap="none" spc="0" dirty="0" smtClean="0">
                <a:ln w="11430"/>
                <a:solidFill>
                  <a:srgbClr val="00B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Saturday, January </a:t>
            </a:r>
            <a:r>
              <a:rPr lang="en-US" sz="6000" b="1" dirty="0" smtClean="0">
                <a:ln w="11430"/>
                <a:solidFill>
                  <a:srgbClr val="00B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19</a:t>
            </a:r>
            <a:r>
              <a:rPr lang="en-US" sz="6000" b="1" baseline="30000" dirty="0" smtClean="0">
                <a:ln w="11430"/>
                <a:solidFill>
                  <a:srgbClr val="00B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th</a:t>
            </a:r>
            <a:r>
              <a:rPr lang="en-US" sz="6000" b="1" dirty="0" smtClean="0">
                <a:ln w="11430"/>
                <a:solidFill>
                  <a:srgbClr val="00B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6000" b="1" cap="none" spc="0" dirty="0" smtClean="0">
                <a:ln w="11430"/>
                <a:solidFill>
                  <a:srgbClr val="00B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,2013</a:t>
            </a:r>
            <a:endParaRPr lang="en-US" sz="6000" b="1" cap="none" spc="0" dirty="0">
              <a:ln w="11430"/>
              <a:solidFill>
                <a:srgbClr val="00B05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4" name="Picture 3" descr="C:\Users\AnhThu\Pictures\NCA9UNL32CAJ7ONMGCAAMLUXNCAZIU9L7CAJR6JVDCASAQ8N4CAZL1I9OCA44TCKDCAF8WTF2CA5JG2J0CATWCJC3CA1SDDBQCABKVK87CACGCJIZCATEZEACCAN2L461CATBML1KCAI55KPYCAGTJE0U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0400" y="1447800"/>
            <a:ext cx="2528037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4" descr="2b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2286000"/>
            <a:ext cx="2218141" cy="22098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0" y="143470"/>
            <a:ext cx="91440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6000" b="1" cap="none" spc="0" dirty="0" smtClean="0">
                <a:ln w="11430"/>
                <a:solidFill>
                  <a:srgbClr val="00B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Saturday, January </a:t>
            </a:r>
            <a:r>
              <a:rPr lang="en-US" sz="6000" b="1" dirty="0" smtClean="0">
                <a:ln w="11430"/>
                <a:solidFill>
                  <a:srgbClr val="00B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19</a:t>
            </a:r>
            <a:r>
              <a:rPr lang="en-US" sz="6000" b="1" baseline="30000" dirty="0" smtClean="0">
                <a:ln w="11430"/>
                <a:solidFill>
                  <a:srgbClr val="00B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th</a:t>
            </a:r>
            <a:r>
              <a:rPr lang="en-US" sz="6000" b="1" dirty="0" smtClean="0">
                <a:ln w="11430"/>
                <a:solidFill>
                  <a:srgbClr val="00B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6000" b="1" cap="none" spc="0" dirty="0" smtClean="0">
                <a:ln w="11430"/>
                <a:solidFill>
                  <a:srgbClr val="00B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,2013</a:t>
            </a:r>
            <a:endParaRPr lang="en-US" sz="6000" b="1" cap="none" spc="0" dirty="0">
              <a:ln w="11430"/>
              <a:solidFill>
                <a:srgbClr val="00B05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03566" y="1143000"/>
            <a:ext cx="726833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u="sng" cap="none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Unit 3:</a:t>
            </a:r>
            <a:r>
              <a:rPr lang="en-US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80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MY HOUSE</a:t>
            </a:r>
            <a:endParaRPr lang="en-US" sz="80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727841" y="2416076"/>
            <a:ext cx="5926622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6600" b="1" dirty="0" smtClean="0">
                <a:ln/>
                <a:solidFill>
                  <a:srgbClr val="0070C0"/>
                </a:solidFill>
              </a:rPr>
              <a:t>LET’S LEARN </a:t>
            </a:r>
          </a:p>
          <a:p>
            <a:pPr algn="ctr"/>
            <a:r>
              <a:rPr lang="en-US" sz="6600" b="1" dirty="0" smtClean="0">
                <a:ln/>
                <a:solidFill>
                  <a:srgbClr val="0070C0"/>
                </a:solidFill>
              </a:rPr>
              <a:t>(Part 2, page 22)</a:t>
            </a:r>
            <a:endParaRPr lang="en-US" sz="6600" b="1" cap="none" spc="0" dirty="0">
              <a:ln/>
              <a:solidFill>
                <a:srgbClr val="0070C0"/>
              </a:solidFill>
              <a:effectLst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90600" y="5029200"/>
            <a:ext cx="73232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B. Practice the sentence.</a:t>
            </a:r>
            <a:endParaRPr lang="en-US" sz="5400" b="1" cap="none" spc="0" dirty="0">
              <a:ln w="11430"/>
              <a:solidFill>
                <a:srgbClr val="C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42950"/>
            <a:ext cx="8229600" cy="116205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Wednesday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October 31</a:t>
            </a:r>
            <a:r>
              <a:rPr lang="en-US" sz="3600" baseline="30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, 2012 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0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Unit 2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MY 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HOUSE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Let’s Learn (page </a:t>
            </a:r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22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vi-VN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" name="Picture 18" descr="865451nww5bmdb10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394336" y="-761533"/>
            <a:ext cx="836772" cy="2032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19" descr="865451nww5bmdb10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-129365" y="-152400"/>
            <a:ext cx="836772" cy="2032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18" descr="865451nww5bmdb10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8459628" y="0"/>
            <a:ext cx="836772" cy="2032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19" descr="865451nww5bmdb10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8014334" y="-596266"/>
            <a:ext cx="836772" cy="2032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8" name="Group 40"/>
          <p:cNvGraphicFramePr>
            <a:graphicFrameLocks noGrp="1"/>
          </p:cNvGraphicFramePr>
          <p:nvPr/>
        </p:nvGraphicFramePr>
        <p:xfrm>
          <a:off x="3581400" y="2819400"/>
          <a:ext cx="762000" cy="640080"/>
        </p:xfrm>
        <a:graphic>
          <a:graphicData uri="http://schemas.openxmlformats.org/drawingml/2006/table">
            <a:tbl>
              <a:tblPr/>
              <a:tblGrid>
                <a:gridCol w="762000"/>
              </a:tblGrid>
              <a:tr h="609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NI-Times" pitchFamily="2" charset="0"/>
                        </a:rPr>
                        <a:t>1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6" name="Picture 7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7400" y="1524000"/>
            <a:ext cx="4618241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7" name="Group 87"/>
          <p:cNvGraphicFramePr>
            <a:graphicFrameLocks noGrp="1"/>
          </p:cNvGraphicFramePr>
          <p:nvPr/>
        </p:nvGraphicFramePr>
        <p:xfrm>
          <a:off x="0" y="5486400"/>
          <a:ext cx="9144000" cy="838200"/>
        </p:xfrm>
        <a:graphic>
          <a:graphicData uri="http://schemas.openxmlformats.org/drawingml/2006/table">
            <a:tbl>
              <a:tblPr/>
              <a:tblGrid>
                <a:gridCol w="9144000"/>
              </a:tblGrid>
              <a:tr h="838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VNI-Times" pitchFamily="2" charset="0"/>
                        </a:rPr>
                        <a:t>This is my </a:t>
                      </a:r>
                      <a:r>
                        <a:rPr kumimoji="0" lang="en-US" sz="4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VNI-Times" pitchFamily="2" charset="0"/>
                        </a:rPr>
                        <a:t>……………</a:t>
                      </a:r>
                      <a:endParaRPr kumimoji="0" lang="en-US" sz="4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8" name="Group 94"/>
          <p:cNvGraphicFramePr>
            <a:graphicFrameLocks noGrp="1"/>
          </p:cNvGraphicFramePr>
          <p:nvPr/>
        </p:nvGraphicFramePr>
        <p:xfrm>
          <a:off x="4724400" y="5486400"/>
          <a:ext cx="2362200" cy="914400"/>
        </p:xfrm>
        <a:graphic>
          <a:graphicData uri="http://schemas.openxmlformats.org/drawingml/2006/table">
            <a:tbl>
              <a:tblPr/>
              <a:tblGrid>
                <a:gridCol w="2362200"/>
              </a:tblGrid>
              <a:tr h="914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NI-Times" pitchFamily="2" charset="0"/>
                        </a:rPr>
                        <a:t>house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42950"/>
            <a:ext cx="8229600" cy="116205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Wednesday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October 31</a:t>
            </a:r>
            <a:r>
              <a:rPr lang="en-US" sz="3600" baseline="30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, 2012 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0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Unit </a:t>
            </a:r>
            <a:r>
              <a:rPr lang="en-US" sz="36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:MY HOUSE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Let’s Learn (page </a:t>
            </a:r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22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vi-VN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22" descr="1008-050-51-1040"/>
          <p:cNvPicPr>
            <a:picLocks noChangeAspect="1" noChangeArrowheads="1" noCrop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28600" y="2509965"/>
            <a:ext cx="2182621" cy="1452435"/>
          </a:xfrm>
          <a:prstGeom prst="rect">
            <a:avLst/>
          </a:prstGeom>
          <a:noFill/>
          <a:ln w="101600" cmpd="tri">
            <a:solidFill>
              <a:srgbClr val="00B050"/>
            </a:solidFill>
            <a:miter lim="800000"/>
            <a:headEnd/>
            <a:tailEnd/>
          </a:ln>
        </p:spPr>
      </p:pic>
      <p:pic>
        <p:nvPicPr>
          <p:cNvPr id="32" name="Picture 18" descr="865451nww5bmdb10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394336" y="-761533"/>
            <a:ext cx="836772" cy="2032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19" descr="865451nww5bmdb10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-129365" y="-152400"/>
            <a:ext cx="836772" cy="2032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18" descr="865451nww5bmdb10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8459628" y="0"/>
            <a:ext cx="836772" cy="2032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19" descr="865451nww5bmdb10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8014334" y="-596266"/>
            <a:ext cx="836772" cy="2032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152400" y="1578114"/>
            <a:ext cx="822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Match the picture with the word:</a:t>
            </a:r>
            <a:endParaRPr lang="en-US" sz="4000" b="1" i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22" descr="1008-050-51-1040"/>
          <p:cNvPicPr>
            <a:picLocks noChangeAspect="1" noChangeArrowheads="1" noCrop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247936" y="4712930"/>
            <a:ext cx="2202132" cy="1535470"/>
          </a:xfrm>
          <a:prstGeom prst="rect">
            <a:avLst/>
          </a:prstGeom>
          <a:noFill/>
          <a:ln w="101600" cmpd="tri">
            <a:solidFill>
              <a:srgbClr val="00B050"/>
            </a:solidFill>
            <a:miter lim="800000"/>
            <a:headEnd/>
            <a:tailEnd/>
          </a:ln>
        </p:spPr>
      </p:pic>
      <p:pic>
        <p:nvPicPr>
          <p:cNvPr id="19" name="Picture 22" descr="1008-050-51-1040"/>
          <p:cNvPicPr>
            <a:picLocks noChangeAspect="1" noChangeArrowheads="1" noCrop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6477000" y="2485694"/>
            <a:ext cx="2274777" cy="1554583"/>
          </a:xfrm>
          <a:prstGeom prst="rect">
            <a:avLst/>
          </a:prstGeom>
          <a:noFill/>
          <a:ln w="101600" cmpd="tri">
            <a:solidFill>
              <a:srgbClr val="00B050"/>
            </a:solidFill>
            <a:miter lim="800000"/>
            <a:headEnd/>
            <a:tailEnd/>
          </a:ln>
        </p:spPr>
      </p:pic>
      <p:pic>
        <p:nvPicPr>
          <p:cNvPr id="20" name="Picture 22" descr="1008-050-51-1040"/>
          <p:cNvPicPr>
            <a:picLocks noChangeAspect="1" noChangeArrowheads="1" noCrop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6445790" y="4718712"/>
            <a:ext cx="2358865" cy="1529688"/>
          </a:xfrm>
          <a:prstGeom prst="rect">
            <a:avLst/>
          </a:prstGeom>
          <a:noFill/>
          <a:ln w="101600" cmpd="tri">
            <a:solidFill>
              <a:srgbClr val="00B050"/>
            </a:solidFill>
            <a:miter lim="800000"/>
            <a:headEnd/>
            <a:tailEnd/>
          </a:ln>
        </p:spPr>
      </p:pic>
      <p:sp>
        <p:nvSpPr>
          <p:cNvPr id="25" name="TextBox 24"/>
          <p:cNvSpPr txBox="1"/>
          <p:nvPr/>
        </p:nvSpPr>
        <p:spPr>
          <a:xfrm>
            <a:off x="2819400" y="2514600"/>
            <a:ext cx="335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0070C0"/>
                </a:solidFill>
              </a:rPr>
              <a:t>living room</a:t>
            </a:r>
            <a:endParaRPr lang="en-US" sz="4800" b="1" dirty="0">
              <a:solidFill>
                <a:srgbClr val="0070C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895600" y="3429000"/>
            <a:ext cx="335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0070C0"/>
                </a:solidFill>
              </a:rPr>
              <a:t>bathroom</a:t>
            </a:r>
            <a:endParaRPr lang="en-US" sz="4800" b="1" dirty="0">
              <a:solidFill>
                <a:srgbClr val="0070C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819400" y="4343400"/>
            <a:ext cx="335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0070C0"/>
                </a:solidFill>
              </a:rPr>
              <a:t>bedroom</a:t>
            </a:r>
            <a:endParaRPr lang="en-US" sz="4800" b="1" dirty="0">
              <a:solidFill>
                <a:srgbClr val="0070C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819400" y="5334000"/>
            <a:ext cx="335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0070C0"/>
                </a:solidFill>
              </a:rPr>
              <a:t>kitchen</a:t>
            </a:r>
            <a:endParaRPr lang="en-US" sz="4800" b="1" dirty="0">
              <a:solidFill>
                <a:srgbClr val="0070C0"/>
              </a:solidFill>
            </a:endParaRPr>
          </a:p>
        </p:txBody>
      </p:sp>
      <p:cxnSp>
        <p:nvCxnSpPr>
          <p:cNvPr id="16" name="Straight Arrow Connector 15"/>
          <p:cNvCxnSpPr>
            <a:endCxn id="20" idx="1"/>
          </p:cNvCxnSpPr>
          <p:nvPr/>
        </p:nvCxnSpPr>
        <p:spPr>
          <a:xfrm rot="16200000" flipH="1">
            <a:off x="4938817" y="3976583"/>
            <a:ext cx="2435556" cy="578390"/>
          </a:xfrm>
          <a:prstGeom prst="straightConnector1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endCxn id="19" idx="1"/>
          </p:cNvCxnSpPr>
          <p:nvPr/>
        </p:nvCxnSpPr>
        <p:spPr>
          <a:xfrm rot="5400000" flipH="1" flipV="1">
            <a:off x="5746293" y="3307893"/>
            <a:ext cx="775614" cy="685800"/>
          </a:xfrm>
          <a:prstGeom prst="straightConnector1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endCxn id="13" idx="3"/>
          </p:cNvCxnSpPr>
          <p:nvPr/>
        </p:nvCxnSpPr>
        <p:spPr>
          <a:xfrm rot="16200000" flipV="1">
            <a:off x="2099803" y="3547602"/>
            <a:ext cx="1564417" cy="941579"/>
          </a:xfrm>
          <a:prstGeom prst="straightConnector1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rot="10800000">
            <a:off x="2590800" y="5486400"/>
            <a:ext cx="990600" cy="304800"/>
          </a:xfrm>
          <a:prstGeom prst="straightConnector1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0" y="152400"/>
            <a:ext cx="8991600" cy="1058863"/>
            <a:chOff x="0" y="152400"/>
            <a:chExt cx="8991600" cy="1058091"/>
          </a:xfrm>
        </p:grpSpPr>
        <p:pic>
          <p:nvPicPr>
            <p:cNvPr id="5" name="Picture 13" descr="2.gif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759823"/>
              <a:ext cx="457200" cy="450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13" descr="2.gif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81000" y="533400"/>
              <a:ext cx="457200" cy="450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13" descr="2.gif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62000" y="304800"/>
              <a:ext cx="457200" cy="450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13" descr="2.gif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143000" y="228600"/>
              <a:ext cx="457200" cy="450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13" descr="2.gif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600200" y="152400"/>
              <a:ext cx="457200" cy="450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10" descr="2.gif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057400" y="152400"/>
              <a:ext cx="457200" cy="450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13" descr="2.gif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514600" y="152400"/>
              <a:ext cx="457200" cy="450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13" descr="2.gif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971800" y="152400"/>
              <a:ext cx="457200" cy="450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13" descr="2.gif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429000" y="152400"/>
              <a:ext cx="457200" cy="450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13" descr="2.gif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886200" y="228600"/>
              <a:ext cx="457200" cy="450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13" descr="2.gif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343400" y="304800"/>
              <a:ext cx="457200" cy="450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13" descr="2.gif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800600" y="381000"/>
              <a:ext cx="457200" cy="450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13" descr="2.gif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257800" y="457200"/>
              <a:ext cx="457200" cy="450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13" descr="2.gif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791200" y="533400"/>
              <a:ext cx="457200" cy="450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13" descr="2.gif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248400" y="533400"/>
              <a:ext cx="457200" cy="450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" name="Picture 13" descr="2.gif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705600" y="533400"/>
              <a:ext cx="457200" cy="450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13" descr="2.gif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162800" y="457200"/>
              <a:ext cx="457200" cy="450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" name="Picture 13" descr="2.gif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620000" y="457200"/>
              <a:ext cx="457200" cy="450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" name="Picture 13" descr="2.gif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077200" y="381000"/>
              <a:ext cx="457200" cy="450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" name="Picture 13" descr="2.gif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534400" y="228600"/>
              <a:ext cx="457200" cy="450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6" name="WordArt 6"/>
          <p:cNvSpPr>
            <a:spLocks noChangeArrowheads="1" noChangeShapeType="1" noTextEdit="1"/>
          </p:cNvSpPr>
          <p:nvPr/>
        </p:nvSpPr>
        <p:spPr bwMode="auto">
          <a:xfrm>
            <a:off x="228600" y="2667000"/>
            <a:ext cx="8686800" cy="19050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10319"/>
                <a:gd name="adj2" fmla="val -356"/>
              </a:avLst>
            </a:prstTxWarp>
          </a:bodyPr>
          <a:lstStyle/>
          <a:p>
            <a:pPr algn="ctr"/>
            <a:r>
              <a:rPr lang="en-US" sz="3600" b="1" kern="10" dirty="0" smtClean="0">
                <a:ln w="9525">
                  <a:solidFill>
                    <a:schemeClr val="bg1"/>
                  </a:solidFill>
                  <a:round/>
                  <a:headEnd type="none" w="sm" len="sm"/>
                  <a:tailEnd type="none" w="sm" len="sm"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/>
                  </a:outerShdw>
                </a:effectLst>
                <a:latin typeface=".VnCooper"/>
              </a:rPr>
              <a:t>Welcome to our class!</a:t>
            </a:r>
            <a:endParaRPr lang="en-US" sz="3600" b="1" kern="10" dirty="0">
              <a:ln w="9525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  <a:solidFill>
                <a:srgbClr val="0000FF"/>
              </a:solidFill>
              <a:effectLst>
                <a:outerShdw dist="53882" dir="2700000" algn="ctr" rotWithShape="0">
                  <a:srgbClr val="C0C0C0"/>
                </a:outerShdw>
              </a:effectLst>
              <a:latin typeface=".VnCooper"/>
            </a:endParaRPr>
          </a:p>
        </p:txBody>
      </p:sp>
      <p:sp>
        <p:nvSpPr>
          <p:cNvPr id="27" name="WordArt 2"/>
          <p:cNvSpPr>
            <a:spLocks noChangeArrowheads="1" noChangeShapeType="1" noTextEdit="1"/>
          </p:cNvSpPr>
          <p:nvPr/>
        </p:nvSpPr>
        <p:spPr bwMode="auto">
          <a:xfrm>
            <a:off x="533400" y="1828800"/>
            <a:ext cx="83820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000"/>
              </a:avLst>
            </a:prstTxWarp>
          </a:bodyPr>
          <a:lstStyle/>
          <a:p>
            <a:pPr algn="ctr"/>
            <a:r>
              <a:rPr lang="en-US" sz="3200" b="1" kern="10" spc="64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An Tay A Primary School</a:t>
            </a:r>
            <a:endParaRPr lang="en-US" sz="3200" b="1" kern="10" spc="640" dirty="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3378596" algn="ctr" rotWithShape="0">
                  <a:srgbClr val="4D4D4D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grpSp>
        <p:nvGrpSpPr>
          <p:cNvPr id="28" name="Group 8"/>
          <p:cNvGrpSpPr>
            <a:grpSpLocks/>
          </p:cNvGrpSpPr>
          <p:nvPr/>
        </p:nvGrpSpPr>
        <p:grpSpPr bwMode="auto">
          <a:xfrm>
            <a:off x="304800" y="152400"/>
            <a:ext cx="1219200" cy="1295400"/>
            <a:chOff x="144" y="144"/>
            <a:chExt cx="816" cy="816"/>
          </a:xfrm>
        </p:grpSpPr>
        <p:sp>
          <p:nvSpPr>
            <p:cNvPr id="29" name="WordArt 9"/>
            <p:cNvSpPr>
              <a:spLocks noChangeArrowheads="1" noChangeShapeType="1" noTextEdit="1"/>
            </p:cNvSpPr>
            <p:nvPr/>
          </p:nvSpPr>
          <p:spPr bwMode="auto">
            <a:xfrm>
              <a:off x="144" y="144"/>
              <a:ext cx="816" cy="816"/>
            </a:xfrm>
            <a:prstGeom prst="rect">
              <a:avLst/>
            </a:prstGeom>
          </p:spPr>
          <p:txBody>
            <a:bodyPr spcFirstLastPara="1" wrap="none" fromWordArt="1">
              <a:prstTxWarp prst="textCircle">
                <a:avLst>
                  <a:gd name="adj" fmla="val 10860000"/>
                </a:avLst>
              </a:prstTxWarp>
            </a:bodyPr>
            <a:lstStyle/>
            <a:p>
              <a:pPr algn="ctr"/>
              <a:r>
                <a:rPr lang="en-US" sz="3600" kern="10" dirty="0" smtClean="0">
                  <a:ln w="19050">
                    <a:solidFill>
                      <a:srgbClr val="FF99CC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VNI-Bandit"/>
                </a:rPr>
                <a:t>AN TAY A PRIMARY SCHOOL</a:t>
              </a:r>
              <a:endParaRPr lang="en-US" sz="3600" kern="10" dirty="0">
                <a:ln w="19050">
                  <a:solidFill>
                    <a:srgbClr val="FF99CC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NI-Bandit"/>
              </a:endParaRPr>
            </a:p>
          </p:txBody>
        </p:sp>
        <p:sp>
          <p:nvSpPr>
            <p:cNvPr id="30" name="AutoShape 10"/>
            <p:cNvSpPr>
              <a:spLocks noChangeArrowheads="1"/>
            </p:cNvSpPr>
            <p:nvPr/>
          </p:nvSpPr>
          <p:spPr bwMode="auto">
            <a:xfrm>
              <a:off x="384" y="336"/>
              <a:ext cx="432" cy="432"/>
            </a:xfrm>
            <a:prstGeom prst="star5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32" name="Picture 65" descr="92946cxn8xmvkw5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" y="457200"/>
            <a:ext cx="1714500" cy="2057400"/>
          </a:xfrm>
          <a:prstGeom prst="rect">
            <a:avLst/>
          </a:prstGeom>
          <a:noFill/>
        </p:spPr>
      </p:pic>
      <p:pic>
        <p:nvPicPr>
          <p:cNvPr id="35" name="Picture 108" descr="Picture3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3400" y="4572000"/>
            <a:ext cx="1714500" cy="2057400"/>
          </a:xfrm>
          <a:prstGeom prst="rect">
            <a:avLst/>
          </a:prstGeom>
          <a:noFill/>
        </p:spPr>
      </p:pic>
      <p:pic>
        <p:nvPicPr>
          <p:cNvPr id="37" name="Picture 110" descr="Picture3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77100" y="0"/>
            <a:ext cx="1866900" cy="2240280"/>
          </a:xfrm>
          <a:prstGeom prst="rect">
            <a:avLst/>
          </a:prstGeom>
          <a:noFill/>
        </p:spPr>
      </p:pic>
      <p:pic>
        <p:nvPicPr>
          <p:cNvPr id="38" name="Picture 3" descr="Bouque_of_pink_rosses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96200" y="4572000"/>
            <a:ext cx="1447800" cy="2298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30" descr="e4.gif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71800" y="5848350"/>
            <a:ext cx="243840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Rectangle 15"/>
          <p:cNvSpPr>
            <a:spLocks noChangeArrowheads="1"/>
          </p:cNvSpPr>
          <p:nvPr/>
        </p:nvSpPr>
        <p:spPr bwMode="auto">
          <a:xfrm>
            <a:off x="2548916" y="5027146"/>
            <a:ext cx="4473212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i="1" dirty="0" smtClean="0">
                <a:solidFill>
                  <a:srgbClr val="0000FF"/>
                </a:solidFill>
                <a:latin typeface=".VnTime" pitchFamily="34" charset="0"/>
              </a:rPr>
              <a:t>Teacher: Bui Tran Anh Thu</a:t>
            </a:r>
            <a:endParaRPr lang="en-US" sz="2800" b="1" i="1" dirty="0">
              <a:solidFill>
                <a:srgbClr val="0000FF"/>
              </a:solidFill>
              <a:latin typeface="VnAriston" pitchFamily="2" charset="0"/>
            </a:endParaRPr>
          </a:p>
        </p:txBody>
      </p:sp>
      <p:grpSp>
        <p:nvGrpSpPr>
          <p:cNvPr id="41" name="Group 8"/>
          <p:cNvGrpSpPr>
            <a:grpSpLocks/>
          </p:cNvGrpSpPr>
          <p:nvPr/>
        </p:nvGrpSpPr>
        <p:grpSpPr bwMode="auto">
          <a:xfrm>
            <a:off x="0" y="6324600"/>
            <a:ext cx="2895600" cy="396875"/>
            <a:chOff x="192" y="3456"/>
            <a:chExt cx="5184" cy="625"/>
          </a:xfrm>
        </p:grpSpPr>
        <p:pic>
          <p:nvPicPr>
            <p:cNvPr id="42" name="Picture 9" descr="31"/>
            <p:cNvPicPr>
              <a:picLocks noChangeAspect="1" noChangeArrowheads="1" noCrop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192" y="3456"/>
              <a:ext cx="624" cy="577"/>
            </a:xfrm>
            <a:prstGeom prst="rect">
              <a:avLst/>
            </a:prstGeom>
            <a:noFill/>
          </p:spPr>
        </p:pic>
        <p:pic>
          <p:nvPicPr>
            <p:cNvPr id="43" name="Picture 10" descr="31"/>
            <p:cNvPicPr>
              <a:picLocks noChangeAspect="1" noChangeArrowheads="1" noCrop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1008" y="3504"/>
              <a:ext cx="624" cy="577"/>
            </a:xfrm>
            <a:prstGeom prst="rect">
              <a:avLst/>
            </a:prstGeom>
            <a:noFill/>
          </p:spPr>
        </p:pic>
        <p:pic>
          <p:nvPicPr>
            <p:cNvPr id="44" name="Picture 11" descr="31"/>
            <p:cNvPicPr>
              <a:picLocks noChangeAspect="1" noChangeArrowheads="1" noCrop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1776" y="3504"/>
              <a:ext cx="624" cy="577"/>
            </a:xfrm>
            <a:prstGeom prst="rect">
              <a:avLst/>
            </a:prstGeom>
            <a:noFill/>
          </p:spPr>
        </p:pic>
        <p:pic>
          <p:nvPicPr>
            <p:cNvPr id="45" name="Picture 12" descr="31"/>
            <p:cNvPicPr>
              <a:picLocks noChangeAspect="1" noChangeArrowheads="1" noCrop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2544" y="3504"/>
              <a:ext cx="624" cy="577"/>
            </a:xfrm>
            <a:prstGeom prst="rect">
              <a:avLst/>
            </a:prstGeom>
            <a:noFill/>
          </p:spPr>
        </p:pic>
        <p:pic>
          <p:nvPicPr>
            <p:cNvPr id="46" name="Picture 13" descr="31"/>
            <p:cNvPicPr>
              <a:picLocks noChangeAspect="1" noChangeArrowheads="1" noCrop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3264" y="3504"/>
              <a:ext cx="624" cy="577"/>
            </a:xfrm>
            <a:prstGeom prst="rect">
              <a:avLst/>
            </a:prstGeom>
            <a:noFill/>
          </p:spPr>
        </p:pic>
        <p:pic>
          <p:nvPicPr>
            <p:cNvPr id="47" name="Picture 14" descr="31"/>
            <p:cNvPicPr>
              <a:picLocks noChangeAspect="1" noChangeArrowheads="1" noCrop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3984" y="3504"/>
              <a:ext cx="624" cy="577"/>
            </a:xfrm>
            <a:prstGeom prst="rect">
              <a:avLst/>
            </a:prstGeom>
            <a:noFill/>
          </p:spPr>
        </p:pic>
        <p:pic>
          <p:nvPicPr>
            <p:cNvPr id="48" name="Picture 15" descr="31"/>
            <p:cNvPicPr>
              <a:picLocks noChangeAspect="1" noChangeArrowheads="1" noCrop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4752" y="3504"/>
              <a:ext cx="624" cy="577"/>
            </a:xfrm>
            <a:prstGeom prst="rect">
              <a:avLst/>
            </a:prstGeom>
            <a:noFill/>
          </p:spPr>
        </p:pic>
      </p:grpSp>
      <p:pic>
        <p:nvPicPr>
          <p:cNvPr id="49" name="Picture 110" descr="Picture3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81800" y="2133600"/>
            <a:ext cx="1841500" cy="2209800"/>
          </a:xfrm>
          <a:prstGeom prst="rect">
            <a:avLst/>
          </a:prstGeom>
          <a:noFill/>
        </p:spPr>
      </p:pic>
      <p:pic>
        <p:nvPicPr>
          <p:cNvPr id="50" name="Picture 110" descr="Picture3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71800" y="1752600"/>
            <a:ext cx="2286000" cy="2743200"/>
          </a:xfrm>
          <a:prstGeom prst="rect">
            <a:avLst/>
          </a:prstGeom>
          <a:noFill/>
        </p:spPr>
      </p:pic>
      <p:pic>
        <p:nvPicPr>
          <p:cNvPr id="51" name="Picture 110" descr="Picture3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67200" y="3733800"/>
            <a:ext cx="1968500" cy="2362200"/>
          </a:xfrm>
          <a:prstGeom prst="rect">
            <a:avLst/>
          </a:prstGeom>
          <a:noFill/>
        </p:spPr>
      </p:pic>
      <p:grpSp>
        <p:nvGrpSpPr>
          <p:cNvPr id="52" name="Group 8"/>
          <p:cNvGrpSpPr>
            <a:grpSpLocks/>
          </p:cNvGrpSpPr>
          <p:nvPr/>
        </p:nvGrpSpPr>
        <p:grpSpPr bwMode="auto">
          <a:xfrm>
            <a:off x="5334000" y="6324600"/>
            <a:ext cx="2895600" cy="396875"/>
            <a:chOff x="192" y="3456"/>
            <a:chExt cx="5184" cy="625"/>
          </a:xfrm>
        </p:grpSpPr>
        <p:pic>
          <p:nvPicPr>
            <p:cNvPr id="53" name="Picture 9" descr="31"/>
            <p:cNvPicPr>
              <a:picLocks noChangeAspect="1" noChangeArrowheads="1" noCrop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192" y="3456"/>
              <a:ext cx="624" cy="577"/>
            </a:xfrm>
            <a:prstGeom prst="rect">
              <a:avLst/>
            </a:prstGeom>
            <a:noFill/>
          </p:spPr>
        </p:pic>
        <p:pic>
          <p:nvPicPr>
            <p:cNvPr id="54" name="Picture 10" descr="31"/>
            <p:cNvPicPr>
              <a:picLocks noChangeAspect="1" noChangeArrowheads="1" noCrop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1008" y="3504"/>
              <a:ext cx="624" cy="577"/>
            </a:xfrm>
            <a:prstGeom prst="rect">
              <a:avLst/>
            </a:prstGeom>
            <a:noFill/>
          </p:spPr>
        </p:pic>
        <p:pic>
          <p:nvPicPr>
            <p:cNvPr id="55" name="Picture 11" descr="31"/>
            <p:cNvPicPr>
              <a:picLocks noChangeAspect="1" noChangeArrowheads="1" noCrop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1776" y="3504"/>
              <a:ext cx="624" cy="577"/>
            </a:xfrm>
            <a:prstGeom prst="rect">
              <a:avLst/>
            </a:prstGeom>
            <a:noFill/>
          </p:spPr>
        </p:pic>
        <p:pic>
          <p:nvPicPr>
            <p:cNvPr id="56" name="Picture 12" descr="31"/>
            <p:cNvPicPr>
              <a:picLocks noChangeAspect="1" noChangeArrowheads="1" noCrop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2544" y="3504"/>
              <a:ext cx="624" cy="577"/>
            </a:xfrm>
            <a:prstGeom prst="rect">
              <a:avLst/>
            </a:prstGeom>
            <a:noFill/>
          </p:spPr>
        </p:pic>
        <p:pic>
          <p:nvPicPr>
            <p:cNvPr id="57" name="Picture 13" descr="31"/>
            <p:cNvPicPr>
              <a:picLocks noChangeAspect="1" noChangeArrowheads="1" noCrop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3264" y="3504"/>
              <a:ext cx="624" cy="577"/>
            </a:xfrm>
            <a:prstGeom prst="rect">
              <a:avLst/>
            </a:prstGeom>
            <a:noFill/>
          </p:spPr>
        </p:pic>
        <p:pic>
          <p:nvPicPr>
            <p:cNvPr id="58" name="Picture 14" descr="31"/>
            <p:cNvPicPr>
              <a:picLocks noChangeAspect="1" noChangeArrowheads="1" noCrop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3984" y="3504"/>
              <a:ext cx="624" cy="577"/>
            </a:xfrm>
            <a:prstGeom prst="rect">
              <a:avLst/>
            </a:prstGeom>
            <a:noFill/>
          </p:spPr>
        </p:pic>
        <p:pic>
          <p:nvPicPr>
            <p:cNvPr id="59" name="Picture 15" descr="31"/>
            <p:cNvPicPr>
              <a:picLocks noChangeAspect="1" noChangeArrowheads="1" noCrop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4752" y="3504"/>
              <a:ext cx="624" cy="577"/>
            </a:xfrm>
            <a:prstGeom prst="rect">
              <a:avLst/>
            </a:prstGeom>
            <a:noFill/>
          </p:spPr>
        </p:pic>
      </p:grpSp>
      <p:pic>
        <p:nvPicPr>
          <p:cNvPr id="60" name="Picture 108" descr="Picture3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8376716">
            <a:off x="1452853" y="3282097"/>
            <a:ext cx="1714500" cy="2057400"/>
          </a:xfrm>
          <a:prstGeom prst="rect">
            <a:avLst/>
          </a:prstGeom>
          <a:noFill/>
        </p:spPr>
      </p:pic>
      <p:pic>
        <p:nvPicPr>
          <p:cNvPr id="61" name="Picture 110" descr="Picture3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8376716">
            <a:off x="4999140" y="337881"/>
            <a:ext cx="1866900" cy="2240280"/>
          </a:xfrm>
          <a:prstGeom prst="rect">
            <a:avLst/>
          </a:prstGeom>
          <a:noFill/>
        </p:spPr>
      </p:pic>
      <p:pic>
        <p:nvPicPr>
          <p:cNvPr id="62" name="Picture 110" descr="Picture3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8376716">
            <a:off x="2553893" y="333283"/>
            <a:ext cx="1841500" cy="2209800"/>
          </a:xfrm>
          <a:prstGeom prst="rect">
            <a:avLst/>
          </a:prstGeom>
          <a:noFill/>
        </p:spPr>
      </p:pic>
      <p:pic>
        <p:nvPicPr>
          <p:cNvPr id="63" name="Picture 110" descr="Picture3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8376716">
            <a:off x="6931534" y="4775868"/>
            <a:ext cx="1968500" cy="2362200"/>
          </a:xfrm>
          <a:prstGeom prst="rect">
            <a:avLst/>
          </a:prstGeom>
          <a:noFill/>
        </p:spPr>
      </p:pic>
      <p:pic>
        <p:nvPicPr>
          <p:cNvPr id="65" name="Five-Little-Ducks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1"/>
          <a:stretch>
            <a:fillRect/>
          </a:stretch>
        </p:blipFill>
        <p:spPr>
          <a:xfrm>
            <a:off x="-685800" y="2514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randomBar dir="vert"/>
    <p:sndAc>
      <p:stSnd>
        <p:snd r:embed="rId3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repeatCount="indefinite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18110" fill="hold"/>
                                        <p:tgtEl>
                                          <p:spTgt spid="6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5"/>
                </p:tgtEl>
              </p:cMediaNode>
            </p:audio>
          </p:childTnLst>
        </p:cTn>
      </p:par>
    </p:tnLst>
    <p:bldLst>
      <p:bldP spid="2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7"/>
          <p:cNvPicPr>
            <a:picLocks noChangeAspect="1" noChangeArrowheads="1"/>
          </p:cNvPicPr>
          <p:nvPr/>
        </p:nvPicPr>
        <p:blipFill>
          <a:blip r:embed="rId2"/>
          <a:srcRect l="491" t="1050"/>
          <a:stretch>
            <a:fillRect/>
          </a:stretch>
        </p:blipFill>
        <p:spPr>
          <a:xfrm>
            <a:off x="255897" y="2743200"/>
            <a:ext cx="4087503" cy="3179169"/>
          </a:xfrm>
          <a:prstGeom prst="rect">
            <a:avLst/>
          </a:prstGeom>
          <a:noFill/>
          <a:ln w="85725" cmpd="tri">
            <a:solidFill>
              <a:srgbClr val="0070C0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42950"/>
            <a:ext cx="8229600" cy="116205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Wednesday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October 31</a:t>
            </a:r>
            <a:r>
              <a:rPr lang="en-US" sz="3600" baseline="30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, 2012 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0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Unit </a:t>
            </a:r>
            <a:r>
              <a:rPr lang="en-US" sz="36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:MY HOUSE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Let’s Learn (page </a:t>
            </a:r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22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vi-VN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" name="Picture 18" descr="865451nww5bmdb10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394336" y="-761533"/>
            <a:ext cx="836772" cy="2032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19" descr="865451nww5bmdb10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-129365" y="-152400"/>
            <a:ext cx="836772" cy="2032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18" descr="865451nww5bmdb10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8459628" y="0"/>
            <a:ext cx="836772" cy="2032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19" descr="865451nww5bmdb10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8014334" y="-596266"/>
            <a:ext cx="836772" cy="2032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152400" y="1447800"/>
            <a:ext cx="822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Answer the question:</a:t>
            </a:r>
            <a:endParaRPr lang="en-US" sz="4000" b="1" i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1" name="Group 26"/>
          <p:cNvGraphicFramePr>
            <a:graphicFrameLocks noGrp="1"/>
          </p:cNvGraphicFramePr>
          <p:nvPr/>
        </p:nvGraphicFramePr>
        <p:xfrm>
          <a:off x="2819400" y="1905000"/>
          <a:ext cx="3505200" cy="990600"/>
        </p:xfrm>
        <a:graphic>
          <a:graphicData uri="http://schemas.openxmlformats.org/drawingml/2006/table">
            <a:tbl>
              <a:tblPr/>
              <a:tblGrid>
                <a:gridCol w="3505200"/>
              </a:tblGrid>
              <a:tr h="990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NI-Times" pitchFamily="2" charset="0"/>
                        </a:rPr>
                        <a:t>What is it?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3" name="Group 10"/>
          <p:cNvGraphicFramePr>
            <a:graphicFrameLocks noGrp="1"/>
          </p:cNvGraphicFramePr>
          <p:nvPr/>
        </p:nvGraphicFramePr>
        <p:xfrm>
          <a:off x="304800" y="6019800"/>
          <a:ext cx="4038600" cy="838200"/>
        </p:xfrm>
        <a:graphic>
          <a:graphicData uri="http://schemas.openxmlformats.org/drawingml/2006/table">
            <a:tbl>
              <a:tblPr/>
              <a:tblGrid>
                <a:gridCol w="4038600"/>
              </a:tblGrid>
              <a:tr h="838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VNI-Times" pitchFamily="2" charset="0"/>
                        </a:rPr>
                        <a:t>It’s a </a:t>
                      </a:r>
                      <a:r>
                        <a:rPr kumimoji="0" lang="en-US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VNI-Times" pitchFamily="2" charset="0"/>
                        </a:rPr>
                        <a:t>bedroom.</a:t>
                      </a:r>
                      <a:endParaRPr kumimoji="0" lang="en-US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9" name="Group 19"/>
          <p:cNvGraphicFramePr>
            <a:graphicFrameLocks noGrp="1"/>
          </p:cNvGraphicFramePr>
          <p:nvPr/>
        </p:nvGraphicFramePr>
        <p:xfrm>
          <a:off x="4876800" y="6019800"/>
          <a:ext cx="3733800" cy="838200"/>
        </p:xfrm>
        <a:graphic>
          <a:graphicData uri="http://schemas.openxmlformats.org/drawingml/2006/table">
            <a:tbl>
              <a:tblPr/>
              <a:tblGrid>
                <a:gridCol w="3733800"/>
              </a:tblGrid>
              <a:tr h="838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VNI-Times" pitchFamily="2" charset="0"/>
                        </a:rPr>
                        <a:t>It’s a kitchen.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1" name="Picture 2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2743200"/>
            <a:ext cx="4267200" cy="3213100"/>
          </a:xfrm>
          <a:prstGeom prst="rect">
            <a:avLst/>
          </a:prstGeom>
          <a:noFill/>
          <a:ln w="85725" cmpd="tri">
            <a:solidFill>
              <a:srgbClr val="0070C0"/>
            </a:solidFill>
            <a:miter lim="800000"/>
            <a:headEnd/>
            <a:tailEnd/>
          </a:ln>
        </p:spPr>
      </p:pic>
      <p:graphicFrame>
        <p:nvGraphicFramePr>
          <p:cNvPr id="36" name="Group 33"/>
          <p:cNvGraphicFramePr>
            <a:graphicFrameLocks noGrp="1"/>
          </p:cNvGraphicFramePr>
          <p:nvPr/>
        </p:nvGraphicFramePr>
        <p:xfrm>
          <a:off x="8153400" y="2743200"/>
          <a:ext cx="762000" cy="640080"/>
        </p:xfrm>
        <a:graphic>
          <a:graphicData uri="http://schemas.openxmlformats.org/drawingml/2006/table">
            <a:tbl>
              <a:tblPr/>
              <a:tblGrid>
                <a:gridCol w="762000"/>
              </a:tblGrid>
              <a:tr h="609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NI-Times" pitchFamily="2" charset="0"/>
                        </a:rPr>
                        <a:t>2</a:t>
                      </a:r>
                      <a:endParaRPr kumimoji="0" lang="en-US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8" name="Group 40"/>
          <p:cNvGraphicFramePr>
            <a:graphicFrameLocks noGrp="1"/>
          </p:cNvGraphicFramePr>
          <p:nvPr/>
        </p:nvGraphicFramePr>
        <p:xfrm>
          <a:off x="3581400" y="2743200"/>
          <a:ext cx="762000" cy="640080"/>
        </p:xfrm>
        <a:graphic>
          <a:graphicData uri="http://schemas.openxmlformats.org/drawingml/2006/table">
            <a:tbl>
              <a:tblPr/>
              <a:tblGrid>
                <a:gridCol w="762000"/>
              </a:tblGrid>
              <a:tr h="609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NI-Times" pitchFamily="2" charset="0"/>
                        </a:rPr>
                        <a:t>1</a:t>
                      </a:r>
                      <a:endParaRPr kumimoji="0" lang="en-US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42950"/>
            <a:ext cx="8229600" cy="116205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Wednesday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October 31</a:t>
            </a:r>
            <a:r>
              <a:rPr lang="en-US" sz="3600" baseline="30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, 2012 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0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Unit 2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MY 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HOUSE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Let’s Learn (page </a:t>
            </a:r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22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vi-VN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" name="Picture 18" descr="865451nww5bmdb10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394336" y="-761533"/>
            <a:ext cx="836772" cy="2032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19" descr="865451nww5bmdb10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-129365" y="-152400"/>
            <a:ext cx="836772" cy="2032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18" descr="865451nww5bmdb10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8459628" y="0"/>
            <a:ext cx="836772" cy="2032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19" descr="865451nww5bmdb10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8014334" y="-596266"/>
            <a:ext cx="836772" cy="2032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152400" y="1447800"/>
            <a:ext cx="822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Answer the question:</a:t>
            </a:r>
            <a:endParaRPr lang="en-US" sz="4000" b="1" i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1" name="Group 26"/>
          <p:cNvGraphicFramePr>
            <a:graphicFrameLocks noGrp="1"/>
          </p:cNvGraphicFramePr>
          <p:nvPr/>
        </p:nvGraphicFramePr>
        <p:xfrm>
          <a:off x="0" y="1981200"/>
          <a:ext cx="9144000" cy="990600"/>
        </p:xfrm>
        <a:graphic>
          <a:graphicData uri="http://schemas.openxmlformats.org/drawingml/2006/table">
            <a:tbl>
              <a:tblPr/>
              <a:tblGrid>
                <a:gridCol w="9144000"/>
              </a:tblGrid>
              <a:tr h="990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NI-Times" pitchFamily="2" charset="0"/>
                        </a:rPr>
                        <a:t>Is it a living room?</a:t>
                      </a:r>
                      <a:endParaRPr kumimoji="0" lang="en-US" sz="4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" name="Group 10"/>
          <p:cNvGraphicFramePr>
            <a:graphicFrameLocks noGrp="1"/>
          </p:cNvGraphicFramePr>
          <p:nvPr/>
        </p:nvGraphicFramePr>
        <p:xfrm>
          <a:off x="0" y="6019800"/>
          <a:ext cx="9144000" cy="838200"/>
        </p:xfrm>
        <a:graphic>
          <a:graphicData uri="http://schemas.openxmlformats.org/drawingml/2006/table">
            <a:tbl>
              <a:tblPr/>
              <a:tblGrid>
                <a:gridCol w="9144000"/>
              </a:tblGrid>
              <a:tr h="838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VNI-Times" pitchFamily="2" charset="0"/>
                        </a:rPr>
                        <a:t>No, it isn’t. It’s </a:t>
                      </a:r>
                      <a:r>
                        <a:rPr kumimoji="0" lang="en-US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VNI-Times" pitchFamily="2" charset="0"/>
                        </a:rPr>
                        <a:t>a </a:t>
                      </a:r>
                      <a:r>
                        <a:rPr kumimoji="0" lang="en-US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VNI-Times" pitchFamily="2" charset="0"/>
                        </a:rPr>
                        <a:t>bathroom.</a:t>
                      </a:r>
                      <a:endParaRPr kumimoji="0" lang="en-US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2" name="Picture 22" descr="1008-050-51-1040"/>
          <p:cNvPicPr>
            <a:picLocks noChangeAspect="1" noChangeArrowheads="1" noCrop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209800" y="2843218"/>
            <a:ext cx="4648200" cy="3176581"/>
          </a:xfrm>
          <a:prstGeom prst="rect">
            <a:avLst/>
          </a:prstGeom>
          <a:noFill/>
          <a:ln w="101600" cmpd="tri">
            <a:solidFill>
              <a:srgbClr val="00B050"/>
            </a:solidFill>
            <a:miter lim="800000"/>
            <a:headEnd/>
            <a:tailEnd/>
          </a:ln>
        </p:spPr>
      </p:pic>
      <p:graphicFrame>
        <p:nvGraphicFramePr>
          <p:cNvPr id="43" name="Group 33"/>
          <p:cNvGraphicFramePr>
            <a:graphicFrameLocks noGrp="1"/>
          </p:cNvGraphicFramePr>
          <p:nvPr/>
        </p:nvGraphicFramePr>
        <p:xfrm>
          <a:off x="6096000" y="2819400"/>
          <a:ext cx="762000" cy="640080"/>
        </p:xfrm>
        <a:graphic>
          <a:graphicData uri="http://schemas.openxmlformats.org/drawingml/2006/table">
            <a:tbl>
              <a:tblPr/>
              <a:tblGrid>
                <a:gridCol w="762000"/>
              </a:tblGrid>
              <a:tr h="609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NI-Times" pitchFamily="2" charset="0"/>
                        </a:rPr>
                        <a:t>3</a:t>
                      </a:r>
                      <a:endParaRPr kumimoji="0" lang="en-US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4" name="Picture 4">
            <a:hlinkClick r:id="" action="ppaction://media"/>
          </p:cNvPr>
          <p:cNvPicPr>
            <a:picLocks noRot="1" noChangeAspect="1" noChangeArrowheads="1"/>
          </p:cNvPicPr>
          <p:nvPr>
            <a:wavAudioFile r:embed="rId1" name="j0214098.wav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228600" y="6324600"/>
            <a:ext cx="304800" cy="304800"/>
          </a:xfrm>
          <a:prstGeom prst="rect">
            <a:avLst/>
          </a:prstGeom>
          <a:noFill/>
        </p:spPr>
      </p:pic>
      <p:pic>
        <p:nvPicPr>
          <p:cNvPr id="35848" name="Picture 8" descr="ANIFLOWE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828800" y="5486400"/>
            <a:ext cx="1143000" cy="1031875"/>
          </a:xfrm>
          <a:prstGeom prst="rect">
            <a:avLst/>
          </a:prstGeom>
          <a:noFill/>
        </p:spPr>
      </p:pic>
      <p:pic>
        <p:nvPicPr>
          <p:cNvPr id="35852" name="Picture 12" descr="ANIFLOWE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543800" y="5410200"/>
            <a:ext cx="1143000" cy="1031875"/>
          </a:xfrm>
          <a:prstGeom prst="rect">
            <a:avLst/>
          </a:prstGeom>
          <a:noFill/>
        </p:spPr>
      </p:pic>
      <p:pic>
        <p:nvPicPr>
          <p:cNvPr id="35853" name="Picture 13" descr="ANIFLOWE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96200" y="2438400"/>
            <a:ext cx="1143000" cy="1031875"/>
          </a:xfrm>
          <a:prstGeom prst="rect">
            <a:avLst/>
          </a:prstGeom>
          <a:noFill/>
        </p:spPr>
      </p:pic>
      <p:pic>
        <p:nvPicPr>
          <p:cNvPr id="35854" name="Picture 14" descr="ANIFLOWE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543800" y="533400"/>
            <a:ext cx="1143000" cy="1031875"/>
          </a:xfrm>
          <a:prstGeom prst="rect">
            <a:avLst/>
          </a:prstGeom>
          <a:noFill/>
        </p:spPr>
      </p:pic>
      <p:pic>
        <p:nvPicPr>
          <p:cNvPr id="35855" name="Picture 15" descr="ANIFLOWE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76600" y="5445125"/>
            <a:ext cx="1143000" cy="1031875"/>
          </a:xfrm>
          <a:prstGeom prst="rect">
            <a:avLst/>
          </a:prstGeom>
          <a:noFill/>
        </p:spPr>
      </p:pic>
      <p:pic>
        <p:nvPicPr>
          <p:cNvPr id="35856" name="Picture 16" descr="ANIFLOWE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00600" y="5445125"/>
            <a:ext cx="1143000" cy="1031875"/>
          </a:xfrm>
          <a:prstGeom prst="rect">
            <a:avLst/>
          </a:prstGeom>
          <a:noFill/>
        </p:spPr>
      </p:pic>
      <p:pic>
        <p:nvPicPr>
          <p:cNvPr id="35857" name="Picture 17" descr="ANIFLOWE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48400" y="5445125"/>
            <a:ext cx="1143000" cy="1031875"/>
          </a:xfrm>
          <a:prstGeom prst="rect">
            <a:avLst/>
          </a:prstGeom>
          <a:noFill/>
        </p:spPr>
      </p:pic>
      <p:pic>
        <p:nvPicPr>
          <p:cNvPr id="35858" name="Picture 18" descr="ANIFLOWE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95800" y="609600"/>
            <a:ext cx="1143000" cy="1031875"/>
          </a:xfrm>
          <a:prstGeom prst="rect">
            <a:avLst/>
          </a:prstGeom>
          <a:noFill/>
        </p:spPr>
      </p:pic>
      <p:pic>
        <p:nvPicPr>
          <p:cNvPr id="35859" name="Picture 19" descr="ANIFLOWE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76400" y="533400"/>
            <a:ext cx="1143000" cy="1031875"/>
          </a:xfrm>
          <a:prstGeom prst="rect">
            <a:avLst/>
          </a:prstGeom>
          <a:noFill/>
        </p:spPr>
      </p:pic>
      <p:pic>
        <p:nvPicPr>
          <p:cNvPr id="35860" name="Picture 20" descr="ANIFLOWE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96000" y="568325"/>
            <a:ext cx="1143000" cy="1031875"/>
          </a:xfrm>
          <a:prstGeom prst="rect">
            <a:avLst/>
          </a:prstGeom>
          <a:noFill/>
        </p:spPr>
      </p:pic>
      <p:pic>
        <p:nvPicPr>
          <p:cNvPr id="35861" name="Picture 21" descr="ANIFLOWE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8600" y="533400"/>
            <a:ext cx="1143000" cy="1031875"/>
          </a:xfrm>
          <a:prstGeom prst="rect">
            <a:avLst/>
          </a:prstGeom>
          <a:noFill/>
        </p:spPr>
      </p:pic>
      <p:pic>
        <p:nvPicPr>
          <p:cNvPr id="35862" name="Picture 22" descr="ANIFLOWE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8600" y="2514600"/>
            <a:ext cx="1143000" cy="1031875"/>
          </a:xfrm>
          <a:prstGeom prst="rect">
            <a:avLst/>
          </a:prstGeom>
          <a:noFill/>
        </p:spPr>
      </p:pic>
      <p:pic>
        <p:nvPicPr>
          <p:cNvPr id="35863" name="Picture 23" descr="ANIFLOWE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" y="5562600"/>
            <a:ext cx="1143000" cy="1031875"/>
          </a:xfrm>
          <a:prstGeom prst="rect">
            <a:avLst/>
          </a:prstGeom>
          <a:noFill/>
        </p:spPr>
      </p:pic>
      <p:sp>
        <p:nvSpPr>
          <p:cNvPr id="25" name="Rectangle 24"/>
          <p:cNvSpPr/>
          <p:nvPr/>
        </p:nvSpPr>
        <p:spPr>
          <a:xfrm>
            <a:off x="0" y="2279809"/>
            <a:ext cx="9144000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>
              <a:bevelB w="69850" h="38100" prst="cross"/>
            </a:sp3d>
          </a:bodyPr>
          <a:lstStyle/>
          <a:p>
            <a:pPr algn="ctr"/>
            <a:r>
              <a:rPr lang="en-US" sz="88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Very </a:t>
            </a:r>
            <a:r>
              <a:rPr lang="en-US" sz="138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good</a:t>
            </a:r>
            <a:r>
              <a:rPr lang="en-US" sz="88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!</a:t>
            </a:r>
            <a:endParaRPr lang="en-US" sz="88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26" name="Picture 13" descr="ANIFLOWE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96200" y="3962400"/>
            <a:ext cx="1143000" cy="1031875"/>
          </a:xfrm>
          <a:prstGeom prst="rect">
            <a:avLst/>
          </a:prstGeom>
          <a:noFill/>
        </p:spPr>
      </p:pic>
      <p:pic>
        <p:nvPicPr>
          <p:cNvPr id="27" name="Picture 13" descr="ANIFLOWE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4800" y="4149725"/>
            <a:ext cx="1143000" cy="1031875"/>
          </a:xfrm>
          <a:prstGeom prst="rect">
            <a:avLst/>
          </a:prstGeom>
          <a:noFill/>
        </p:spPr>
      </p:pic>
      <p:pic>
        <p:nvPicPr>
          <p:cNvPr id="28" name="Picture 13" descr="ANIFLOWE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48000" y="609600"/>
            <a:ext cx="1143000" cy="1031875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  <p:sndAc>
      <p:stSnd>
        <p:snd r:embed="rId3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58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844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42950"/>
            <a:ext cx="8229600" cy="116205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Wednesday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October 31</a:t>
            </a:r>
            <a:r>
              <a:rPr lang="en-US" sz="3600" baseline="30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, 2012 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0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Unit 2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MY 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HOUSE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Let’s Learn (page </a:t>
            </a:r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22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vi-VN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" name="Picture 18" descr="865451nww5bmdb10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394336" y="-761533"/>
            <a:ext cx="836772" cy="2032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19" descr="865451nww5bmdb10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-129365" y="-152400"/>
            <a:ext cx="836772" cy="2032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18" descr="865451nww5bmdb10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8459628" y="0"/>
            <a:ext cx="836772" cy="2032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19" descr="865451nww5bmdb10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8014334" y="-596266"/>
            <a:ext cx="836772" cy="2032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152400" y="1447800"/>
            <a:ext cx="822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Answer the question:</a:t>
            </a:r>
            <a:endParaRPr lang="en-US" sz="4000" b="1" i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2" name="Group 51"/>
          <p:cNvGrpSpPr/>
          <p:nvPr/>
        </p:nvGrpSpPr>
        <p:grpSpPr>
          <a:xfrm>
            <a:off x="2590800" y="3886200"/>
            <a:ext cx="1828800" cy="838200"/>
            <a:chOff x="228600" y="2362200"/>
            <a:chExt cx="1828800" cy="838200"/>
          </a:xfrm>
        </p:grpSpPr>
        <p:sp>
          <p:nvSpPr>
            <p:cNvPr id="18" name="Chevron 17"/>
            <p:cNvSpPr/>
            <p:nvPr/>
          </p:nvSpPr>
          <p:spPr>
            <a:xfrm>
              <a:off x="228600" y="2362200"/>
              <a:ext cx="1828800" cy="838200"/>
            </a:xfrm>
            <a:prstGeom prst="chevron">
              <a:avLst/>
            </a:prstGeom>
            <a:solidFill>
              <a:srgbClr val="FFFF00"/>
            </a:solidFill>
            <a:ln w="127000" cmpd="thickThin">
              <a:solidFill>
                <a:srgbClr val="66FF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60696" y="2438400"/>
              <a:ext cx="1447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latin typeface="Times New Roman" pitchFamily="18" charset="0"/>
                  <a:cs typeface="Times New Roman" pitchFamily="18" charset="0"/>
                </a:rPr>
                <a:t>There</a:t>
              </a:r>
              <a:endParaRPr lang="en-US" sz="36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6705600" y="2438400"/>
            <a:ext cx="1828800" cy="838200"/>
            <a:chOff x="228600" y="2362200"/>
            <a:chExt cx="1828800" cy="838200"/>
          </a:xfrm>
        </p:grpSpPr>
        <p:sp>
          <p:nvSpPr>
            <p:cNvPr id="54" name="Chevron 53"/>
            <p:cNvSpPr/>
            <p:nvPr/>
          </p:nvSpPr>
          <p:spPr>
            <a:xfrm>
              <a:off x="228600" y="2362200"/>
              <a:ext cx="1828800" cy="838200"/>
            </a:xfrm>
            <a:prstGeom prst="chevron">
              <a:avLst/>
            </a:prstGeom>
            <a:solidFill>
              <a:srgbClr val="FFFF00"/>
            </a:solidFill>
            <a:ln w="127000" cmpd="thickThin">
              <a:solidFill>
                <a:srgbClr val="66FF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560696" y="2438400"/>
              <a:ext cx="1447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latin typeface="Times New Roman" pitchFamily="18" charset="0"/>
                  <a:cs typeface="Times New Roman" pitchFamily="18" charset="0"/>
                </a:rPr>
                <a:t>is</a:t>
              </a:r>
              <a:endParaRPr lang="en-US" sz="36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4648200" y="3505200"/>
            <a:ext cx="1828800" cy="838200"/>
            <a:chOff x="228600" y="2362200"/>
            <a:chExt cx="1828800" cy="838200"/>
          </a:xfrm>
        </p:grpSpPr>
        <p:sp>
          <p:nvSpPr>
            <p:cNvPr id="57" name="Chevron 56"/>
            <p:cNvSpPr/>
            <p:nvPr/>
          </p:nvSpPr>
          <p:spPr>
            <a:xfrm>
              <a:off x="228600" y="2362200"/>
              <a:ext cx="1828800" cy="838200"/>
            </a:xfrm>
            <a:prstGeom prst="chevron">
              <a:avLst/>
            </a:prstGeom>
            <a:solidFill>
              <a:srgbClr val="FFFF00"/>
            </a:solidFill>
            <a:ln w="127000" cmpd="thickThin">
              <a:solidFill>
                <a:srgbClr val="66FF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560696" y="2438400"/>
              <a:ext cx="1447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latin typeface="Times New Roman" pitchFamily="18" charset="0"/>
                  <a:cs typeface="Times New Roman" pitchFamily="18" charset="0"/>
                </a:rPr>
                <a:t>a</a:t>
              </a:r>
              <a:endParaRPr lang="en-US" sz="36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2362200" y="2514600"/>
            <a:ext cx="1828800" cy="838200"/>
            <a:chOff x="228600" y="2362200"/>
            <a:chExt cx="1828800" cy="838200"/>
          </a:xfrm>
        </p:grpSpPr>
        <p:sp>
          <p:nvSpPr>
            <p:cNvPr id="60" name="Chevron 59"/>
            <p:cNvSpPr/>
            <p:nvPr/>
          </p:nvSpPr>
          <p:spPr>
            <a:xfrm>
              <a:off x="228600" y="2362200"/>
              <a:ext cx="1828800" cy="838200"/>
            </a:xfrm>
            <a:prstGeom prst="chevron">
              <a:avLst/>
            </a:prstGeom>
            <a:solidFill>
              <a:srgbClr val="FFFF00"/>
            </a:solidFill>
            <a:ln w="127000" cmpd="thickThin">
              <a:solidFill>
                <a:srgbClr val="66FF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560696" y="2438400"/>
              <a:ext cx="1447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latin typeface="Times New Roman" pitchFamily="18" charset="0"/>
                  <a:cs typeface="Times New Roman" pitchFamily="18" charset="0"/>
                </a:rPr>
                <a:t>bed</a:t>
              </a:r>
              <a:endParaRPr lang="en-US" sz="36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7010400" y="3810000"/>
            <a:ext cx="1828800" cy="838200"/>
            <a:chOff x="228600" y="2362200"/>
            <a:chExt cx="1828800" cy="838200"/>
          </a:xfrm>
        </p:grpSpPr>
        <p:sp>
          <p:nvSpPr>
            <p:cNvPr id="63" name="Chevron 62"/>
            <p:cNvSpPr/>
            <p:nvPr/>
          </p:nvSpPr>
          <p:spPr>
            <a:xfrm>
              <a:off x="228600" y="2362200"/>
              <a:ext cx="1828800" cy="838200"/>
            </a:xfrm>
            <a:prstGeom prst="chevron">
              <a:avLst/>
            </a:prstGeom>
            <a:solidFill>
              <a:srgbClr val="FFFF00"/>
            </a:solidFill>
            <a:ln w="127000" cmpd="thickThin">
              <a:solidFill>
                <a:srgbClr val="66FF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560696" y="2438400"/>
              <a:ext cx="1447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latin typeface="Times New Roman" pitchFamily="18" charset="0"/>
                  <a:cs typeface="Times New Roman" pitchFamily="18" charset="0"/>
                </a:rPr>
                <a:t>in </a:t>
              </a:r>
              <a:endParaRPr lang="en-US" sz="36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381000" y="2362200"/>
            <a:ext cx="1828800" cy="838200"/>
            <a:chOff x="228600" y="1828800"/>
            <a:chExt cx="1828800" cy="838200"/>
          </a:xfrm>
        </p:grpSpPr>
        <p:sp>
          <p:nvSpPr>
            <p:cNvPr id="66" name="Chevron 65"/>
            <p:cNvSpPr/>
            <p:nvPr/>
          </p:nvSpPr>
          <p:spPr>
            <a:xfrm>
              <a:off x="228600" y="1828800"/>
              <a:ext cx="1828800" cy="838200"/>
            </a:xfrm>
            <a:prstGeom prst="chevron">
              <a:avLst/>
            </a:prstGeom>
            <a:solidFill>
              <a:srgbClr val="FFFF00"/>
            </a:solidFill>
            <a:ln w="127000" cmpd="thickThin">
              <a:solidFill>
                <a:srgbClr val="66FF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533400" y="1868269"/>
              <a:ext cx="1447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latin typeface="Times New Roman" pitchFamily="18" charset="0"/>
                  <a:cs typeface="Times New Roman" pitchFamily="18" charset="0"/>
                </a:rPr>
                <a:t>the</a:t>
              </a:r>
              <a:endParaRPr lang="en-US" sz="36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4572000" y="2057400"/>
            <a:ext cx="1953904" cy="838200"/>
            <a:chOff x="2057400" y="3810000"/>
            <a:chExt cx="1953904" cy="838200"/>
          </a:xfrm>
        </p:grpSpPr>
        <p:sp>
          <p:nvSpPr>
            <p:cNvPr id="69" name="Chevron 68"/>
            <p:cNvSpPr/>
            <p:nvPr/>
          </p:nvSpPr>
          <p:spPr>
            <a:xfrm>
              <a:off x="2057400" y="3810000"/>
              <a:ext cx="1828800" cy="838200"/>
            </a:xfrm>
            <a:prstGeom prst="chevron">
              <a:avLst/>
            </a:prstGeom>
            <a:solidFill>
              <a:srgbClr val="FFFF00"/>
            </a:solidFill>
            <a:ln w="127000" cmpd="thickThin">
              <a:solidFill>
                <a:srgbClr val="66FF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2057400" y="3886200"/>
              <a:ext cx="195390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latin typeface="Times New Roman" pitchFamily="18" charset="0"/>
                  <a:cs typeface="Times New Roman" pitchFamily="18" charset="0"/>
                </a:rPr>
                <a:t>bedroom</a:t>
              </a:r>
              <a:endParaRPr lang="en-US" sz="36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381000" y="3886200"/>
            <a:ext cx="1828800" cy="838200"/>
            <a:chOff x="228600" y="2362200"/>
            <a:chExt cx="1828800" cy="838200"/>
          </a:xfrm>
        </p:grpSpPr>
        <p:sp>
          <p:nvSpPr>
            <p:cNvPr id="73" name="Chevron 72"/>
            <p:cNvSpPr/>
            <p:nvPr/>
          </p:nvSpPr>
          <p:spPr>
            <a:xfrm>
              <a:off x="228600" y="2362200"/>
              <a:ext cx="1828800" cy="838200"/>
            </a:xfrm>
            <a:prstGeom prst="chevron">
              <a:avLst/>
            </a:prstGeom>
            <a:solidFill>
              <a:srgbClr val="FFFF00"/>
            </a:solidFill>
            <a:ln w="127000" cmpd="thickThin">
              <a:solidFill>
                <a:srgbClr val="66FF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560696" y="2438400"/>
              <a:ext cx="1447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36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76" name="Straight Connector 75"/>
          <p:cNvCxnSpPr/>
          <p:nvPr/>
        </p:nvCxnSpPr>
        <p:spPr>
          <a:xfrm>
            <a:off x="228600" y="6324600"/>
            <a:ext cx="8534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96022E-6 L -0.25833 0.2164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" y="1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22109E-6 L -0.55833 0.4384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9" y="2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ChangeArrowheads="1"/>
          </p:cNvSpPr>
          <p:nvPr/>
        </p:nvSpPr>
        <p:spPr bwMode="auto">
          <a:xfrm>
            <a:off x="1447800" y="228600"/>
            <a:ext cx="6553200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l"/>
            <a:r>
              <a:rPr lang="en-US" sz="4000" b="1" i="1" u="sng" dirty="0">
                <a:solidFill>
                  <a:srgbClr val="C00000"/>
                </a:solidFill>
                <a:latin typeface="VNI-Times" pitchFamily="2" charset="0"/>
              </a:rPr>
              <a:t>Supply the suitable words:</a:t>
            </a:r>
          </a:p>
        </p:txBody>
      </p:sp>
      <p:sp>
        <p:nvSpPr>
          <p:cNvPr id="61443" name="Rectangle 3"/>
          <p:cNvSpPr>
            <a:spLocks noChangeArrowheads="1"/>
          </p:cNvSpPr>
          <p:nvPr/>
        </p:nvSpPr>
        <p:spPr bwMode="auto">
          <a:xfrm>
            <a:off x="0" y="5410200"/>
            <a:ext cx="9144000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4000" b="1" dirty="0">
                <a:solidFill>
                  <a:srgbClr val="0000FF"/>
                </a:solidFill>
                <a:latin typeface="VNI-Times" pitchFamily="2" charset="0"/>
              </a:rPr>
              <a:t>The bed is in the </a:t>
            </a:r>
            <a:r>
              <a:rPr lang="en-US" sz="4000" b="1" dirty="0" smtClean="0">
                <a:solidFill>
                  <a:srgbClr val="0000FF"/>
                </a:solidFill>
                <a:latin typeface="VNI-Times" pitchFamily="2" charset="0"/>
              </a:rPr>
              <a:t>………………….</a:t>
            </a:r>
            <a:endParaRPr lang="en-US" sz="4000" b="1" dirty="0">
              <a:solidFill>
                <a:srgbClr val="0000FF"/>
              </a:solidFill>
              <a:latin typeface="VNI-Times" pitchFamily="2" charset="0"/>
            </a:endParaRPr>
          </a:p>
        </p:txBody>
      </p:sp>
      <p:sp>
        <p:nvSpPr>
          <p:cNvPr id="61444" name="Rectangle 4"/>
          <p:cNvSpPr>
            <a:spLocks noChangeArrowheads="1"/>
          </p:cNvSpPr>
          <p:nvPr/>
        </p:nvSpPr>
        <p:spPr bwMode="auto">
          <a:xfrm>
            <a:off x="304800" y="2514600"/>
            <a:ext cx="4267200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l"/>
            <a:endParaRPr lang="en-US" sz="3200">
              <a:solidFill>
                <a:schemeClr val="tx2"/>
              </a:solidFill>
            </a:endParaRPr>
          </a:p>
        </p:txBody>
      </p:sp>
      <p:sp>
        <p:nvSpPr>
          <p:cNvPr id="61448" name="Rectangle 8"/>
          <p:cNvSpPr>
            <a:spLocks noChangeArrowheads="1"/>
          </p:cNvSpPr>
          <p:nvPr/>
        </p:nvSpPr>
        <p:spPr bwMode="auto">
          <a:xfrm>
            <a:off x="5410200" y="5380037"/>
            <a:ext cx="2209800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l"/>
            <a:r>
              <a:rPr lang="en-US" sz="4000" b="1" dirty="0">
                <a:solidFill>
                  <a:srgbClr val="FF0000"/>
                </a:solidFill>
                <a:latin typeface="VNI-Times" pitchFamily="2" charset="0"/>
              </a:rPr>
              <a:t>bedroom</a:t>
            </a:r>
          </a:p>
        </p:txBody>
      </p:sp>
      <p:sp>
        <p:nvSpPr>
          <p:cNvPr id="61449" name="AutoShape 9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05800" y="6629400"/>
            <a:ext cx="533400" cy="381000"/>
          </a:xfrm>
          <a:prstGeom prst="actionButtonHelp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61450" name="Picture 10" descr="donald1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478172"/>
            <a:ext cx="996950" cy="1426828"/>
          </a:xfrm>
          <a:prstGeom prst="rect">
            <a:avLst/>
          </a:prstGeom>
          <a:noFill/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5"/>
          <a:srcRect l="491" t="1050"/>
          <a:stretch>
            <a:fillRect/>
          </a:stretch>
        </p:blipFill>
        <p:spPr>
          <a:xfrm>
            <a:off x="2084697" y="1295400"/>
            <a:ext cx="4925703" cy="3831102"/>
          </a:xfrm>
          <a:prstGeom prst="rect">
            <a:avLst/>
          </a:prstGeom>
          <a:noFill/>
          <a:ln w="85725" cmpd="tri">
            <a:solidFill>
              <a:srgbClr val="0070C0"/>
            </a:solidFill>
          </a:ln>
        </p:spPr>
      </p:pic>
    </p:spTree>
  </p:cSld>
  <p:clrMapOvr>
    <a:masterClrMapping/>
  </p:clrMapOvr>
  <p:transition>
    <p:randomBar dir="vert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61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ChangeArrowheads="1"/>
          </p:cNvSpPr>
          <p:nvPr/>
        </p:nvSpPr>
        <p:spPr bwMode="auto">
          <a:xfrm>
            <a:off x="1752600" y="152400"/>
            <a:ext cx="5486400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l"/>
            <a:r>
              <a:rPr lang="en-US" sz="3200">
                <a:solidFill>
                  <a:srgbClr val="FF0066"/>
                </a:solidFill>
                <a:latin typeface="VNI-Times" pitchFamily="2" charset="0"/>
              </a:rPr>
              <a:t>Supply the suitable words:</a:t>
            </a:r>
          </a:p>
        </p:txBody>
      </p:sp>
      <p:sp>
        <p:nvSpPr>
          <p:cNvPr id="62467" name="Rectangle 3"/>
          <p:cNvSpPr>
            <a:spLocks noChangeArrowheads="1"/>
          </p:cNvSpPr>
          <p:nvPr/>
        </p:nvSpPr>
        <p:spPr bwMode="auto">
          <a:xfrm>
            <a:off x="1905000" y="4876800"/>
            <a:ext cx="5334000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l"/>
            <a:r>
              <a:rPr lang="en-US" sz="4000" b="1" dirty="0">
                <a:solidFill>
                  <a:srgbClr val="0000FF"/>
                </a:solidFill>
                <a:latin typeface="VNI-Times" pitchFamily="2" charset="0"/>
              </a:rPr>
              <a:t>The stove is in the …………………….</a:t>
            </a:r>
          </a:p>
        </p:txBody>
      </p:sp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304800" y="2514600"/>
            <a:ext cx="4267200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l"/>
            <a:endParaRPr lang="en-US" sz="3200">
              <a:solidFill>
                <a:schemeClr val="tx2"/>
              </a:solidFill>
            </a:endParaRPr>
          </a:p>
        </p:txBody>
      </p:sp>
      <p:sp>
        <p:nvSpPr>
          <p:cNvPr id="62470" name="Rectangle 6"/>
          <p:cNvSpPr>
            <a:spLocks noChangeArrowheads="1"/>
          </p:cNvSpPr>
          <p:nvPr/>
        </p:nvSpPr>
        <p:spPr bwMode="auto">
          <a:xfrm>
            <a:off x="5257800" y="4800600"/>
            <a:ext cx="2209800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l"/>
            <a:r>
              <a:rPr lang="en-US" sz="3200">
                <a:solidFill>
                  <a:srgbClr val="FF0066"/>
                </a:solidFill>
                <a:latin typeface="VNI-Times" pitchFamily="2" charset="0"/>
              </a:rPr>
              <a:t>kitchen</a:t>
            </a:r>
          </a:p>
        </p:txBody>
      </p:sp>
      <p:pic>
        <p:nvPicPr>
          <p:cNvPr id="62474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1066800"/>
            <a:ext cx="4191000" cy="360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75" name="AutoShape 11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05800" y="6096000"/>
            <a:ext cx="533400" cy="381000"/>
          </a:xfrm>
          <a:prstGeom prst="actionButtonHelp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62476" name="Picture 12" descr="donald1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14400" y="228600"/>
            <a:ext cx="744538" cy="1066800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62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7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ChangeArrowheads="1"/>
          </p:cNvSpPr>
          <p:nvPr/>
        </p:nvSpPr>
        <p:spPr bwMode="auto">
          <a:xfrm>
            <a:off x="1371600" y="228600"/>
            <a:ext cx="6553200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l"/>
            <a:r>
              <a:rPr lang="en-US" sz="4000" b="1" i="1" u="sng" dirty="0">
                <a:solidFill>
                  <a:srgbClr val="C00000"/>
                </a:solidFill>
                <a:latin typeface="VNI-Times" pitchFamily="2" charset="0"/>
              </a:rPr>
              <a:t>Supply the suitable words:</a:t>
            </a:r>
          </a:p>
        </p:txBody>
      </p:sp>
      <p:sp>
        <p:nvSpPr>
          <p:cNvPr id="61443" name="Rectangle 3"/>
          <p:cNvSpPr>
            <a:spLocks noChangeArrowheads="1"/>
          </p:cNvSpPr>
          <p:nvPr/>
        </p:nvSpPr>
        <p:spPr bwMode="auto">
          <a:xfrm>
            <a:off x="0" y="4876800"/>
            <a:ext cx="9144000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4000" b="1" dirty="0">
                <a:solidFill>
                  <a:srgbClr val="0000FF"/>
                </a:solidFill>
                <a:latin typeface="VNI-Times" pitchFamily="2" charset="0"/>
              </a:rPr>
              <a:t>The bed is in the </a:t>
            </a:r>
            <a:r>
              <a:rPr lang="en-US" sz="4000" b="1" dirty="0" smtClean="0">
                <a:solidFill>
                  <a:srgbClr val="0000FF"/>
                </a:solidFill>
                <a:latin typeface="VNI-Times" pitchFamily="2" charset="0"/>
              </a:rPr>
              <a:t>………………….</a:t>
            </a:r>
            <a:endParaRPr lang="en-US" sz="4000" b="1" dirty="0">
              <a:solidFill>
                <a:srgbClr val="0000FF"/>
              </a:solidFill>
              <a:latin typeface="VNI-Times" pitchFamily="2" charset="0"/>
            </a:endParaRPr>
          </a:p>
        </p:txBody>
      </p:sp>
      <p:sp>
        <p:nvSpPr>
          <p:cNvPr id="61444" name="Rectangle 4"/>
          <p:cNvSpPr>
            <a:spLocks noChangeArrowheads="1"/>
          </p:cNvSpPr>
          <p:nvPr/>
        </p:nvSpPr>
        <p:spPr bwMode="auto">
          <a:xfrm>
            <a:off x="304800" y="2514600"/>
            <a:ext cx="4267200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l"/>
            <a:endParaRPr lang="en-US" sz="3200">
              <a:solidFill>
                <a:schemeClr val="tx2"/>
              </a:solidFill>
            </a:endParaRPr>
          </a:p>
        </p:txBody>
      </p:sp>
      <p:pic>
        <p:nvPicPr>
          <p:cNvPr id="61447" name="Picture 7"/>
          <p:cNvPicPr>
            <a:picLocks noChangeAspect="1" noChangeArrowheads="1"/>
          </p:cNvPicPr>
          <p:nvPr/>
        </p:nvPicPr>
        <p:blipFill>
          <a:blip r:embed="rId3"/>
          <a:srcRect l="491" t="1050"/>
          <a:stretch>
            <a:fillRect/>
          </a:stretch>
        </p:blipFill>
        <p:spPr bwMode="auto">
          <a:xfrm>
            <a:off x="1981200" y="1219200"/>
            <a:ext cx="4495800" cy="349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8" name="Rectangle 8"/>
          <p:cNvSpPr>
            <a:spLocks noChangeArrowheads="1"/>
          </p:cNvSpPr>
          <p:nvPr/>
        </p:nvSpPr>
        <p:spPr bwMode="auto">
          <a:xfrm>
            <a:off x="5410200" y="4846637"/>
            <a:ext cx="2209800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l"/>
            <a:r>
              <a:rPr lang="en-US" sz="4000" b="1" dirty="0">
                <a:solidFill>
                  <a:srgbClr val="FF0066"/>
                </a:solidFill>
                <a:latin typeface="VNI-Times" pitchFamily="2" charset="0"/>
              </a:rPr>
              <a:t>bedroom</a:t>
            </a:r>
          </a:p>
        </p:txBody>
      </p:sp>
      <p:sp>
        <p:nvSpPr>
          <p:cNvPr id="61449" name="AutoShape 9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05800" y="6096000"/>
            <a:ext cx="533400" cy="381000"/>
          </a:xfrm>
          <a:prstGeom prst="actionButtonHelp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61450" name="Picture 10" descr="donald1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" y="478172"/>
            <a:ext cx="996950" cy="1426828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61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ChangeArrowheads="1"/>
          </p:cNvSpPr>
          <p:nvPr/>
        </p:nvSpPr>
        <p:spPr bwMode="auto">
          <a:xfrm>
            <a:off x="1752600" y="152400"/>
            <a:ext cx="5486400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l"/>
            <a:endParaRPr lang="en-US" sz="3200">
              <a:solidFill>
                <a:srgbClr val="FF0066"/>
              </a:solidFill>
              <a:latin typeface="VNI-Times" pitchFamily="2" charset="0"/>
            </a:endParaRPr>
          </a:p>
        </p:txBody>
      </p:sp>
      <p:sp>
        <p:nvSpPr>
          <p:cNvPr id="65539" name="Rectangle 3"/>
          <p:cNvSpPr>
            <a:spLocks noChangeArrowheads="1"/>
          </p:cNvSpPr>
          <p:nvPr/>
        </p:nvSpPr>
        <p:spPr bwMode="auto">
          <a:xfrm>
            <a:off x="533400" y="5029200"/>
            <a:ext cx="2057400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l"/>
            <a:r>
              <a:rPr lang="en-US" sz="3200" dirty="0">
                <a:solidFill>
                  <a:srgbClr val="0000FF"/>
                </a:solidFill>
                <a:latin typeface="VNI-Times" pitchFamily="2" charset="0"/>
              </a:rPr>
              <a:t>a) </a:t>
            </a:r>
            <a:r>
              <a:rPr lang="en-US" sz="3200" dirty="0" smtClean="0">
                <a:solidFill>
                  <a:srgbClr val="0000FF"/>
                </a:solidFill>
                <a:latin typeface="VNI-Times" pitchFamily="2" charset="0"/>
              </a:rPr>
              <a:t>bathtub</a:t>
            </a:r>
            <a:endParaRPr lang="en-US" sz="3200" dirty="0">
              <a:solidFill>
                <a:srgbClr val="0000FF"/>
              </a:solidFill>
              <a:latin typeface="VNI-Times" pitchFamily="2" charset="0"/>
            </a:endParaRPr>
          </a:p>
        </p:txBody>
      </p:sp>
      <p:sp>
        <p:nvSpPr>
          <p:cNvPr id="65540" name="Rectangle 4"/>
          <p:cNvSpPr>
            <a:spLocks noChangeArrowheads="1"/>
          </p:cNvSpPr>
          <p:nvPr/>
        </p:nvSpPr>
        <p:spPr bwMode="auto">
          <a:xfrm>
            <a:off x="304800" y="2514600"/>
            <a:ext cx="4267200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l"/>
            <a:endParaRPr lang="en-US" sz="3200">
              <a:solidFill>
                <a:schemeClr val="tx2"/>
              </a:solidFill>
            </a:endParaRPr>
          </a:p>
        </p:txBody>
      </p:sp>
      <p:sp>
        <p:nvSpPr>
          <p:cNvPr id="65546" name="Rectangle 10"/>
          <p:cNvSpPr>
            <a:spLocks noChangeArrowheads="1"/>
          </p:cNvSpPr>
          <p:nvPr/>
        </p:nvSpPr>
        <p:spPr bwMode="auto">
          <a:xfrm>
            <a:off x="6629400" y="5029200"/>
            <a:ext cx="1676400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l"/>
            <a:r>
              <a:rPr lang="en-US" sz="3200" dirty="0">
                <a:solidFill>
                  <a:srgbClr val="0000FF"/>
                </a:solidFill>
                <a:latin typeface="VNI-Times" pitchFamily="2" charset="0"/>
              </a:rPr>
              <a:t>c) bed</a:t>
            </a:r>
          </a:p>
        </p:txBody>
      </p:sp>
      <p:sp>
        <p:nvSpPr>
          <p:cNvPr id="65547" name="Rectangle 11"/>
          <p:cNvSpPr>
            <a:spLocks noChangeArrowheads="1"/>
          </p:cNvSpPr>
          <p:nvPr/>
        </p:nvSpPr>
        <p:spPr bwMode="auto">
          <a:xfrm>
            <a:off x="3581400" y="5029200"/>
            <a:ext cx="1676400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l"/>
            <a:r>
              <a:rPr lang="en-US" sz="3200">
                <a:solidFill>
                  <a:srgbClr val="0000FF"/>
                </a:solidFill>
                <a:latin typeface="VNI-Times" pitchFamily="2" charset="0"/>
              </a:rPr>
              <a:t>b) stove</a:t>
            </a:r>
          </a:p>
        </p:txBody>
      </p:sp>
      <p:sp>
        <p:nvSpPr>
          <p:cNvPr id="65548" name="Rectangle 12"/>
          <p:cNvSpPr>
            <a:spLocks noChangeArrowheads="1"/>
          </p:cNvSpPr>
          <p:nvPr/>
        </p:nvSpPr>
        <p:spPr bwMode="auto">
          <a:xfrm>
            <a:off x="1371600" y="304800"/>
            <a:ext cx="5715000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l"/>
            <a:r>
              <a:rPr lang="en-US" sz="3200" dirty="0">
                <a:solidFill>
                  <a:srgbClr val="FF0066"/>
                </a:solidFill>
                <a:latin typeface="VNI-Times" pitchFamily="2" charset="0"/>
              </a:rPr>
              <a:t>Match and </a:t>
            </a:r>
            <a:r>
              <a:rPr lang="en-US" sz="3200" dirty="0" smtClean="0">
                <a:solidFill>
                  <a:srgbClr val="FF0066"/>
                </a:solidFill>
                <a:latin typeface="VNI-Times" pitchFamily="2" charset="0"/>
              </a:rPr>
              <a:t>say the sentences:</a:t>
            </a:r>
            <a:endParaRPr lang="en-US" sz="3200" dirty="0">
              <a:solidFill>
                <a:srgbClr val="FF0066"/>
              </a:solidFill>
              <a:latin typeface="VNI-Times" pitchFamily="2" charset="0"/>
            </a:endParaRPr>
          </a:p>
        </p:txBody>
      </p:sp>
      <p:sp>
        <p:nvSpPr>
          <p:cNvPr id="65549" name="Rectangle 13"/>
          <p:cNvSpPr>
            <a:spLocks noChangeArrowheads="1"/>
          </p:cNvSpPr>
          <p:nvPr/>
        </p:nvSpPr>
        <p:spPr bwMode="auto">
          <a:xfrm>
            <a:off x="838200" y="3276600"/>
            <a:ext cx="762000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3200" dirty="0">
                <a:solidFill>
                  <a:srgbClr val="FF0066"/>
                </a:solidFill>
                <a:latin typeface="VNI-Times" pitchFamily="2" charset="0"/>
              </a:rPr>
              <a:t>1</a:t>
            </a:r>
          </a:p>
        </p:txBody>
      </p:sp>
      <p:sp>
        <p:nvSpPr>
          <p:cNvPr id="65550" name="Rectangle 14"/>
          <p:cNvSpPr>
            <a:spLocks noChangeArrowheads="1"/>
          </p:cNvSpPr>
          <p:nvPr/>
        </p:nvSpPr>
        <p:spPr bwMode="auto">
          <a:xfrm>
            <a:off x="4038600" y="3352800"/>
            <a:ext cx="762000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3200">
                <a:solidFill>
                  <a:srgbClr val="FF0066"/>
                </a:solidFill>
                <a:latin typeface="VNI-Times" pitchFamily="2" charset="0"/>
              </a:rPr>
              <a:t>2</a:t>
            </a:r>
          </a:p>
        </p:txBody>
      </p:sp>
      <p:sp>
        <p:nvSpPr>
          <p:cNvPr id="65551" name="Rectangle 15"/>
          <p:cNvSpPr>
            <a:spLocks noChangeArrowheads="1"/>
          </p:cNvSpPr>
          <p:nvPr/>
        </p:nvSpPr>
        <p:spPr bwMode="auto">
          <a:xfrm>
            <a:off x="7239000" y="3276600"/>
            <a:ext cx="762000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3200">
                <a:solidFill>
                  <a:srgbClr val="FF0066"/>
                </a:solidFill>
                <a:latin typeface="VNI-Times" pitchFamily="2" charset="0"/>
              </a:rPr>
              <a:t>3</a:t>
            </a:r>
          </a:p>
        </p:txBody>
      </p:sp>
      <p:sp>
        <p:nvSpPr>
          <p:cNvPr id="65554" name="Line 18"/>
          <p:cNvSpPr>
            <a:spLocks noChangeShapeType="1"/>
          </p:cNvSpPr>
          <p:nvPr/>
        </p:nvSpPr>
        <p:spPr bwMode="auto">
          <a:xfrm flipV="1">
            <a:off x="4419600" y="3733800"/>
            <a:ext cx="304800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5555" name="Line 19"/>
          <p:cNvSpPr>
            <a:spLocks noChangeShapeType="1"/>
          </p:cNvSpPr>
          <p:nvPr/>
        </p:nvSpPr>
        <p:spPr bwMode="auto">
          <a:xfrm flipH="1" flipV="1">
            <a:off x="1295400" y="3810000"/>
            <a:ext cx="586740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5556" name="Line 20"/>
          <p:cNvSpPr>
            <a:spLocks noChangeShapeType="1"/>
          </p:cNvSpPr>
          <p:nvPr/>
        </p:nvSpPr>
        <p:spPr bwMode="auto">
          <a:xfrm flipV="1">
            <a:off x="1752600" y="3733800"/>
            <a:ext cx="251460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5557" name="AutoShape 21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05800" y="6096000"/>
            <a:ext cx="533400" cy="381000"/>
          </a:xfrm>
          <a:prstGeom prst="actionButtonHelp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65558" name="Picture 22" descr="donald1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304800"/>
            <a:ext cx="738188" cy="1057275"/>
          </a:xfrm>
          <a:prstGeom prst="rect">
            <a:avLst/>
          </a:prstGeom>
          <a:noFill/>
        </p:spPr>
      </p:pic>
      <p:pic>
        <p:nvPicPr>
          <p:cNvPr id="19" name="Picture 7"/>
          <p:cNvPicPr>
            <a:picLocks noChangeAspect="1" noChangeArrowheads="1"/>
          </p:cNvPicPr>
          <p:nvPr/>
        </p:nvPicPr>
        <p:blipFill>
          <a:blip r:embed="rId5"/>
          <a:srcRect l="491" t="1050"/>
          <a:stretch>
            <a:fillRect/>
          </a:stretch>
        </p:blipFill>
        <p:spPr bwMode="auto">
          <a:xfrm>
            <a:off x="348001" y="1371600"/>
            <a:ext cx="2644827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96000" y="1295400"/>
            <a:ext cx="27432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3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00400" y="1295400"/>
            <a:ext cx="2720261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 dir="vert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65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65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65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54" grpId="0" animBg="1"/>
      <p:bldP spid="65555" grpId="0" animBg="1"/>
      <p:bldP spid="6555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42950"/>
            <a:ext cx="8229600" cy="116205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Wednesday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October 31</a:t>
            </a:r>
            <a:r>
              <a:rPr lang="en-US" sz="3600" baseline="30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, 2012 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0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Unit 2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MY 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THINGS</a:t>
            </a:r>
            <a:b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Let’s Learn (page 12)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vi-VN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8" descr="865451nww5bmdb10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394336" y="-761533"/>
            <a:ext cx="836772" cy="2032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9" descr="865451nww5bmdb10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>
            <a:off x="-129365" y="-152400"/>
            <a:ext cx="836772" cy="2032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2" descr="1008-050-51-1040"/>
          <p:cNvPicPr>
            <a:picLocks noChangeAspect="1" noChangeArrowheads="1" noCrop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2209801" y="2292928"/>
            <a:ext cx="4571999" cy="2964872"/>
          </a:xfrm>
          <a:prstGeom prst="rect">
            <a:avLst/>
          </a:prstGeom>
          <a:noFill/>
          <a:ln w="101600" cmpd="tri">
            <a:solidFill>
              <a:srgbClr val="00B050"/>
            </a:solidFill>
            <a:miter lim="800000"/>
            <a:headEnd/>
            <a:tailEnd/>
          </a:ln>
        </p:spPr>
      </p:pic>
      <p:sp>
        <p:nvSpPr>
          <p:cNvPr id="29" name="TextBox 28"/>
          <p:cNvSpPr txBox="1"/>
          <p:nvPr/>
        </p:nvSpPr>
        <p:spPr>
          <a:xfrm>
            <a:off x="-76200" y="5312671"/>
            <a:ext cx="9144000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i="1" dirty="0" smtClean="0">
                <a:latin typeface="Times New Roman" pitchFamily="18" charset="0"/>
                <a:cs typeface="Times New Roman" pitchFamily="18" charset="0"/>
              </a:rPr>
              <a:t>There </a:t>
            </a:r>
            <a:r>
              <a:rPr lang="en-US" sz="4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en-US" sz="4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_____ in the__________.</a:t>
            </a:r>
            <a:endParaRPr lang="vi-VN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2667000" y="5319874"/>
            <a:ext cx="1752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sofa</a:t>
            </a:r>
            <a:endParaRPr lang="vi-VN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5326040" y="5318359"/>
            <a:ext cx="3276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living room  </a:t>
            </a:r>
            <a:endParaRPr lang="vi-VN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-76200" y="6066711"/>
            <a:ext cx="9144000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i="1" dirty="0" smtClean="0">
                <a:latin typeface="Times New Roman" pitchFamily="18" charset="0"/>
                <a:cs typeface="Times New Roman" pitchFamily="18" charset="0"/>
              </a:rPr>
              <a:t>There</a:t>
            </a:r>
            <a:r>
              <a:rPr lang="en-US" sz="4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’s</a:t>
            </a:r>
            <a:r>
              <a:rPr lang="en-US" sz="4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_____ in the__________.</a:t>
            </a:r>
            <a:endParaRPr lang="vi-VN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2743200" y="6073914"/>
            <a:ext cx="1752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TV</a:t>
            </a:r>
            <a:endParaRPr lang="vi-VN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5285096" y="6072399"/>
            <a:ext cx="3276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living room  </a:t>
            </a:r>
            <a:endParaRPr lang="vi-VN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0" y="2667000"/>
            <a:ext cx="19812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There is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= There’s</a:t>
            </a:r>
            <a:endParaRPr lang="vi-VN" sz="4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0" name="Straight Arrow Connector 39"/>
          <p:cNvCxnSpPr/>
          <p:nvPr/>
        </p:nvCxnSpPr>
        <p:spPr>
          <a:xfrm flipV="1">
            <a:off x="990600" y="4114800"/>
            <a:ext cx="2286000" cy="838200"/>
          </a:xfrm>
          <a:prstGeom prst="straightConnector1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H="1" flipV="1">
            <a:off x="5638800" y="3124200"/>
            <a:ext cx="2057400" cy="1219200"/>
          </a:xfrm>
          <a:prstGeom prst="straightConnector1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381000" y="1447800"/>
            <a:ext cx="7620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en-US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Activity 1</a:t>
            </a:r>
            <a:r>
              <a:rPr lang="en-US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Say the sentense.</a:t>
            </a:r>
            <a:endParaRPr lang="vi-VN" sz="40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4" name="Picture 18" descr="865451nww5bmdb10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>
            <a:off x="8459628" y="0"/>
            <a:ext cx="836772" cy="2032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" name="Picture 19" descr="865451nww5bmdb10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8014334" y="-596266"/>
            <a:ext cx="836772" cy="2032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Track 56_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8077200" y="5562600"/>
            <a:ext cx="304800" cy="304800"/>
          </a:xfrm>
          <a:prstGeom prst="rect">
            <a:avLst/>
          </a:prstGeom>
        </p:spPr>
      </p:pic>
      <p:pic>
        <p:nvPicPr>
          <p:cNvPr id="19" name="Track 56_2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/>
          <a:stretch>
            <a:fillRect/>
          </a:stretch>
        </p:blipFill>
        <p:spPr>
          <a:xfrm>
            <a:off x="8077200" y="6324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8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3" dur="6325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>
                <p:cTn id="10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9" dur="6325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>
                <p:cTn id="1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29" grpId="0"/>
      <p:bldP spid="29" grpId="1"/>
      <p:bldP spid="29" grpId="2"/>
      <p:bldP spid="30" grpId="0"/>
      <p:bldP spid="30" grpId="1"/>
      <p:bldP spid="30" grpId="2"/>
      <p:bldP spid="32" grpId="0"/>
      <p:bldP spid="32" grpId="1"/>
      <p:bldP spid="32" grpId="2"/>
      <p:bldP spid="36" grpId="0"/>
      <p:bldP spid="36" grpId="1"/>
      <p:bldP spid="37" grpId="0"/>
      <p:bldP spid="37" grpId="1"/>
      <p:bldP spid="38" grpId="0"/>
      <p:bldP spid="38" grpId="1"/>
      <p:bldP spid="39" grpId="0"/>
      <p:bldP spid="5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42950"/>
            <a:ext cx="8229600" cy="116205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Wednesday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October 31</a:t>
            </a:r>
            <a:r>
              <a:rPr lang="en-US" sz="3600" baseline="30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, 2012 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0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Unit 2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MY 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THINGS</a:t>
            </a:r>
            <a:b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Let’s Learn (page 12)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vi-VN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22" descr="1008-050-51-1040"/>
          <p:cNvPicPr>
            <a:picLocks noChangeAspect="1" noChangeArrowheads="1" noCrop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286000" y="1828800"/>
            <a:ext cx="4364916" cy="2904653"/>
          </a:xfrm>
          <a:prstGeom prst="rect">
            <a:avLst/>
          </a:prstGeom>
          <a:noFill/>
          <a:ln w="101600" cmpd="tri">
            <a:solidFill>
              <a:srgbClr val="00B050"/>
            </a:solidFill>
            <a:miter lim="800000"/>
            <a:headEnd/>
            <a:tailEnd/>
          </a:ln>
        </p:spPr>
      </p:pic>
      <p:cxnSp>
        <p:nvCxnSpPr>
          <p:cNvPr id="10" name="Straight Arrow Connector 9"/>
          <p:cNvCxnSpPr/>
          <p:nvPr/>
        </p:nvCxnSpPr>
        <p:spPr>
          <a:xfrm flipV="1">
            <a:off x="838200" y="3581400"/>
            <a:ext cx="2209800" cy="685800"/>
          </a:xfrm>
          <a:prstGeom prst="straightConnector1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4267200" y="2819400"/>
            <a:ext cx="2971800" cy="1371600"/>
          </a:xfrm>
          <a:prstGeom prst="straightConnector1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1752600" y="2514600"/>
            <a:ext cx="1600200" cy="838200"/>
          </a:xfrm>
          <a:prstGeom prst="straightConnector1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28600" y="5486400"/>
            <a:ext cx="86868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There’s 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picture 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in the 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bedroom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57200" y="5486400"/>
            <a:ext cx="86868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There’s 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bed 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in the 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bedroom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57200" y="5486400"/>
            <a:ext cx="86868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There’s 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lamp 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in the 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bedroom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" name="Picture 18" descr="865451nww5bmdb10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394336" y="-761533"/>
            <a:ext cx="836772" cy="2032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19" descr="865451nww5bmdb10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-129365" y="-152400"/>
            <a:ext cx="836772" cy="2032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18" descr="865451nww5bmdb10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8459628" y="0"/>
            <a:ext cx="836772" cy="2032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19" descr="865451nww5bmdb10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8014334" y="-596266"/>
            <a:ext cx="836772" cy="2032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1"/>
      <p:bldP spid="22" grpId="2"/>
      <p:bldP spid="23" grpId="1"/>
      <p:bldP spid="23" grpId="2"/>
      <p:bldP spid="2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52400" y="0"/>
            <a:ext cx="914400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9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WARM UP</a:t>
            </a:r>
            <a:endParaRPr lang="vi-VN" sz="9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AnhThu\Pictures\RCAUX9VOTCA1XXBXJCA2NYRP3CAJ7KMAOCAS2NE63CA7PE2KNCARTG481CA0393T1CAWDFFG3CA26ELF5CA64S87SCAR9EFWPCAKUA3I8CA5OZ9PGCA6LDKDTCACAZAGECAOZ9VFACAF5NGYSCACGRO07.jpg">
            <a:hlinkClick r:id="rId3" action="ppaction://hlinkfile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1" y="0"/>
            <a:ext cx="1752600" cy="1752600"/>
          </a:xfrm>
          <a:noFill/>
        </p:spPr>
      </p:pic>
      <p:pic>
        <p:nvPicPr>
          <p:cNvPr id="6" name="Picture 30" descr="e4.gif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29000" y="5848350"/>
            <a:ext cx="243840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 8"/>
          <p:cNvGrpSpPr>
            <a:grpSpLocks/>
          </p:cNvGrpSpPr>
          <p:nvPr/>
        </p:nvGrpSpPr>
        <p:grpSpPr bwMode="auto">
          <a:xfrm>
            <a:off x="457200" y="6324600"/>
            <a:ext cx="2895600" cy="396875"/>
            <a:chOff x="192" y="3456"/>
            <a:chExt cx="5184" cy="625"/>
          </a:xfrm>
        </p:grpSpPr>
        <p:pic>
          <p:nvPicPr>
            <p:cNvPr id="8" name="Picture 9" descr="31"/>
            <p:cNvPicPr>
              <a:picLocks noChangeAspect="1" noChangeArrowheads="1" noCrop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92" y="3456"/>
              <a:ext cx="624" cy="577"/>
            </a:xfrm>
            <a:prstGeom prst="rect">
              <a:avLst/>
            </a:prstGeom>
            <a:noFill/>
          </p:spPr>
        </p:pic>
        <p:pic>
          <p:nvPicPr>
            <p:cNvPr id="9" name="Picture 10" descr="31"/>
            <p:cNvPicPr>
              <a:picLocks noChangeAspect="1" noChangeArrowheads="1" noCrop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008" y="3504"/>
              <a:ext cx="624" cy="577"/>
            </a:xfrm>
            <a:prstGeom prst="rect">
              <a:avLst/>
            </a:prstGeom>
            <a:noFill/>
          </p:spPr>
        </p:pic>
        <p:pic>
          <p:nvPicPr>
            <p:cNvPr id="10" name="Picture 11" descr="31"/>
            <p:cNvPicPr>
              <a:picLocks noChangeAspect="1" noChangeArrowheads="1" noCrop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776" y="3504"/>
              <a:ext cx="624" cy="577"/>
            </a:xfrm>
            <a:prstGeom prst="rect">
              <a:avLst/>
            </a:prstGeom>
            <a:noFill/>
          </p:spPr>
        </p:pic>
        <p:pic>
          <p:nvPicPr>
            <p:cNvPr id="11" name="Picture 12" descr="31"/>
            <p:cNvPicPr>
              <a:picLocks noChangeAspect="1" noChangeArrowheads="1" noCrop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544" y="3504"/>
              <a:ext cx="624" cy="577"/>
            </a:xfrm>
            <a:prstGeom prst="rect">
              <a:avLst/>
            </a:prstGeom>
            <a:noFill/>
          </p:spPr>
        </p:pic>
        <p:pic>
          <p:nvPicPr>
            <p:cNvPr id="12" name="Picture 13" descr="31"/>
            <p:cNvPicPr>
              <a:picLocks noChangeAspect="1" noChangeArrowheads="1" noCrop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264" y="3504"/>
              <a:ext cx="624" cy="577"/>
            </a:xfrm>
            <a:prstGeom prst="rect">
              <a:avLst/>
            </a:prstGeom>
            <a:noFill/>
          </p:spPr>
        </p:pic>
        <p:pic>
          <p:nvPicPr>
            <p:cNvPr id="13" name="Picture 14" descr="31"/>
            <p:cNvPicPr>
              <a:picLocks noChangeAspect="1" noChangeArrowheads="1" noCrop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984" y="3504"/>
              <a:ext cx="624" cy="577"/>
            </a:xfrm>
            <a:prstGeom prst="rect">
              <a:avLst/>
            </a:prstGeom>
            <a:noFill/>
          </p:spPr>
        </p:pic>
        <p:pic>
          <p:nvPicPr>
            <p:cNvPr id="14" name="Picture 15" descr="31"/>
            <p:cNvPicPr>
              <a:picLocks noChangeAspect="1" noChangeArrowheads="1" noCrop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752" y="3504"/>
              <a:ext cx="624" cy="577"/>
            </a:xfrm>
            <a:prstGeom prst="rect">
              <a:avLst/>
            </a:prstGeom>
            <a:noFill/>
          </p:spPr>
        </p:pic>
      </p:grpSp>
      <p:grpSp>
        <p:nvGrpSpPr>
          <p:cNvPr id="15" name="Group 8"/>
          <p:cNvGrpSpPr>
            <a:grpSpLocks/>
          </p:cNvGrpSpPr>
          <p:nvPr/>
        </p:nvGrpSpPr>
        <p:grpSpPr bwMode="auto">
          <a:xfrm>
            <a:off x="5791200" y="6324600"/>
            <a:ext cx="2895600" cy="396875"/>
            <a:chOff x="192" y="3456"/>
            <a:chExt cx="5184" cy="625"/>
          </a:xfrm>
        </p:grpSpPr>
        <p:pic>
          <p:nvPicPr>
            <p:cNvPr id="16" name="Picture 9" descr="31"/>
            <p:cNvPicPr>
              <a:picLocks noChangeAspect="1" noChangeArrowheads="1" noCrop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92" y="3456"/>
              <a:ext cx="624" cy="577"/>
            </a:xfrm>
            <a:prstGeom prst="rect">
              <a:avLst/>
            </a:prstGeom>
            <a:noFill/>
          </p:spPr>
        </p:pic>
        <p:pic>
          <p:nvPicPr>
            <p:cNvPr id="17" name="Picture 10" descr="31"/>
            <p:cNvPicPr>
              <a:picLocks noChangeAspect="1" noChangeArrowheads="1" noCrop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008" y="3504"/>
              <a:ext cx="624" cy="577"/>
            </a:xfrm>
            <a:prstGeom prst="rect">
              <a:avLst/>
            </a:prstGeom>
            <a:noFill/>
          </p:spPr>
        </p:pic>
        <p:pic>
          <p:nvPicPr>
            <p:cNvPr id="18" name="Picture 11" descr="31"/>
            <p:cNvPicPr>
              <a:picLocks noChangeAspect="1" noChangeArrowheads="1" noCrop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776" y="3504"/>
              <a:ext cx="624" cy="577"/>
            </a:xfrm>
            <a:prstGeom prst="rect">
              <a:avLst/>
            </a:prstGeom>
            <a:noFill/>
          </p:spPr>
        </p:pic>
        <p:pic>
          <p:nvPicPr>
            <p:cNvPr id="19" name="Picture 12" descr="31"/>
            <p:cNvPicPr>
              <a:picLocks noChangeAspect="1" noChangeArrowheads="1" noCrop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544" y="3504"/>
              <a:ext cx="624" cy="577"/>
            </a:xfrm>
            <a:prstGeom prst="rect">
              <a:avLst/>
            </a:prstGeom>
            <a:noFill/>
          </p:spPr>
        </p:pic>
        <p:pic>
          <p:nvPicPr>
            <p:cNvPr id="20" name="Picture 13" descr="31"/>
            <p:cNvPicPr>
              <a:picLocks noChangeAspect="1" noChangeArrowheads="1" noCrop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264" y="3504"/>
              <a:ext cx="624" cy="577"/>
            </a:xfrm>
            <a:prstGeom prst="rect">
              <a:avLst/>
            </a:prstGeom>
            <a:noFill/>
          </p:spPr>
        </p:pic>
        <p:pic>
          <p:nvPicPr>
            <p:cNvPr id="21" name="Picture 14" descr="31"/>
            <p:cNvPicPr>
              <a:picLocks noChangeAspect="1" noChangeArrowheads="1" noCrop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984" y="3504"/>
              <a:ext cx="624" cy="577"/>
            </a:xfrm>
            <a:prstGeom prst="rect">
              <a:avLst/>
            </a:prstGeom>
            <a:noFill/>
          </p:spPr>
        </p:pic>
        <p:pic>
          <p:nvPicPr>
            <p:cNvPr id="22" name="Picture 15" descr="31"/>
            <p:cNvPicPr>
              <a:picLocks noChangeAspect="1" noChangeArrowheads="1" noCrop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752" y="3504"/>
              <a:ext cx="624" cy="577"/>
            </a:xfrm>
            <a:prstGeom prst="rect">
              <a:avLst/>
            </a:prstGeom>
            <a:noFill/>
          </p:spPr>
        </p:pic>
      </p:grpSp>
      <p:pic>
        <p:nvPicPr>
          <p:cNvPr id="23" name="If You Are Happy - YouTube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7"/>
          <a:stretch>
            <a:fillRect/>
          </a:stretch>
        </p:blipFill>
        <p:spPr>
          <a:xfrm>
            <a:off x="1676400" y="1447800"/>
            <a:ext cx="5829300" cy="4419600"/>
          </a:xfrm>
          <a:prstGeom prst="rect">
            <a:avLst/>
          </a:prstGeom>
          <a:ln w="127000" cmpd="tri">
            <a:solidFill>
              <a:schemeClr val="accent1"/>
            </a:solidFill>
          </a:ln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vide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42950"/>
            <a:ext cx="8229600" cy="116205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Wednesday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October 31</a:t>
            </a:r>
            <a:r>
              <a:rPr lang="en-US" sz="3600" baseline="30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, 2012 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0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Unit 2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MY 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THINGS</a:t>
            </a:r>
            <a:b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Let’s Learn (page 12)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vi-VN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22" descr="1008-050-51-1040"/>
          <p:cNvPicPr>
            <a:picLocks noChangeAspect="1" noChangeArrowheads="1" noCrop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286000" y="1828800"/>
            <a:ext cx="4364915" cy="2904653"/>
          </a:xfrm>
          <a:prstGeom prst="rect">
            <a:avLst/>
          </a:prstGeom>
          <a:noFill/>
          <a:ln w="101600" cmpd="tri">
            <a:solidFill>
              <a:srgbClr val="00B050"/>
            </a:solidFill>
            <a:miter lim="800000"/>
            <a:headEnd/>
            <a:tailEnd/>
          </a:ln>
        </p:spPr>
      </p:pic>
      <p:cxnSp>
        <p:nvCxnSpPr>
          <p:cNvPr id="10" name="Straight Arrow Connector 9"/>
          <p:cNvCxnSpPr/>
          <p:nvPr/>
        </p:nvCxnSpPr>
        <p:spPr>
          <a:xfrm>
            <a:off x="1295400" y="3124200"/>
            <a:ext cx="2133600" cy="609600"/>
          </a:xfrm>
          <a:prstGeom prst="straightConnector1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5638800" y="2133600"/>
            <a:ext cx="2743200" cy="1066800"/>
          </a:xfrm>
          <a:prstGeom prst="straightConnector1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57200" y="5562600"/>
            <a:ext cx="86868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There’s 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refrigerator 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in the 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kitchen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57200" y="5562600"/>
            <a:ext cx="86868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There’s 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stove 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in the 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kitchen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Picture 18" descr="865451nww5bmdb10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394336" y="-761533"/>
            <a:ext cx="836772" cy="2032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19" descr="865451nww5bmdb10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-129365" y="-152400"/>
            <a:ext cx="836772" cy="2032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18" descr="865451nww5bmdb10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8459628" y="0"/>
            <a:ext cx="836772" cy="2032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19" descr="865451nww5bmdb10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8014334" y="-596266"/>
            <a:ext cx="836772" cy="2032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9" grpId="0"/>
      <p:bldP spid="19" grpId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42950"/>
            <a:ext cx="8229600" cy="116205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Wednesday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October 31</a:t>
            </a:r>
            <a:r>
              <a:rPr lang="en-US" sz="3600" baseline="30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, 2012 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0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Unit 2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MY 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THINGS</a:t>
            </a:r>
            <a:b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Let’s Learn (page 12)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vi-VN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22" descr="1008-050-51-1040"/>
          <p:cNvPicPr>
            <a:picLocks noChangeAspect="1" noChangeArrowheads="1" noCrop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504430" y="1828800"/>
            <a:ext cx="3928054" cy="2904653"/>
          </a:xfrm>
          <a:prstGeom prst="rect">
            <a:avLst/>
          </a:prstGeom>
          <a:noFill/>
          <a:ln w="101600" cmpd="tri">
            <a:solidFill>
              <a:srgbClr val="00B050"/>
            </a:solidFill>
            <a:miter lim="800000"/>
            <a:headEnd/>
            <a:tailEnd/>
          </a:ln>
        </p:spPr>
      </p:pic>
      <p:cxnSp>
        <p:nvCxnSpPr>
          <p:cNvPr id="10" name="Straight Arrow Connector 9"/>
          <p:cNvCxnSpPr/>
          <p:nvPr/>
        </p:nvCxnSpPr>
        <p:spPr>
          <a:xfrm>
            <a:off x="1066800" y="2590800"/>
            <a:ext cx="2133600" cy="609600"/>
          </a:xfrm>
          <a:prstGeom prst="straightConnector1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5867400" y="2743200"/>
            <a:ext cx="2743200" cy="1066800"/>
          </a:xfrm>
          <a:prstGeom prst="straightConnector1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28600" y="5312671"/>
            <a:ext cx="86868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There’s 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sink 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in the 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bathroom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40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5029200" y="1752600"/>
            <a:ext cx="2743200" cy="1066800"/>
          </a:xfrm>
          <a:prstGeom prst="straightConnector1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57200" y="5334000"/>
            <a:ext cx="86868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There’s 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toilet 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in the 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bathroom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5334000"/>
            <a:ext cx="86868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There’s 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bathtub 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in the 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bathroom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" name="Picture 18" descr="865451nww5bmdb10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394336" y="-761533"/>
            <a:ext cx="836772" cy="2032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19" descr="865451nww5bmdb10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-129365" y="-152400"/>
            <a:ext cx="836772" cy="2032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18" descr="865451nww5bmdb10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8459628" y="0"/>
            <a:ext cx="836772" cy="2032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19" descr="865451nww5bmdb10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8014334" y="-596266"/>
            <a:ext cx="836772" cy="2032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2" grpId="1"/>
      <p:bldP spid="18" grpId="0"/>
      <p:bldP spid="20" grpId="0"/>
      <p:bldP spid="20" grpId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bai giang 3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-76199" y="0"/>
            <a:ext cx="9220199" cy="6858000"/>
          </a:xfrm>
          <a:prstGeom prst="rect">
            <a:avLst/>
          </a:prstGeom>
          <a:noFill/>
        </p:spPr>
      </p:pic>
      <p:pic>
        <p:nvPicPr>
          <p:cNvPr id="3" name="Track 54_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3"/>
          <a:stretch>
            <a:fillRect/>
          </a:stretch>
        </p:blipFill>
        <p:spPr>
          <a:xfrm>
            <a:off x="990600" y="1066800"/>
            <a:ext cx="304800" cy="304800"/>
          </a:xfrm>
          <a:prstGeom prst="rect">
            <a:avLst/>
          </a:prstGeom>
        </p:spPr>
      </p:pic>
      <p:pic>
        <p:nvPicPr>
          <p:cNvPr id="4" name="Track 54_2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4"/>
          <a:stretch>
            <a:fillRect/>
          </a:stretch>
        </p:blipFill>
        <p:spPr>
          <a:xfrm>
            <a:off x="8839200" y="3962400"/>
            <a:ext cx="304800" cy="304800"/>
          </a:xfrm>
          <a:prstGeom prst="rect">
            <a:avLst/>
          </a:prstGeom>
        </p:spPr>
      </p:pic>
      <p:pic>
        <p:nvPicPr>
          <p:cNvPr id="5" name="Track 54_3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15"/>
          <a:stretch>
            <a:fillRect/>
          </a:stretch>
        </p:blipFill>
        <p:spPr>
          <a:xfrm>
            <a:off x="8839200" y="1981200"/>
            <a:ext cx="304800" cy="304800"/>
          </a:xfrm>
          <a:prstGeom prst="rect">
            <a:avLst/>
          </a:prstGeom>
        </p:spPr>
      </p:pic>
      <p:pic>
        <p:nvPicPr>
          <p:cNvPr id="6" name="Track 54_4.mp3">
            <a:hlinkClick r:id="" action="ppaction://media"/>
          </p:cNvPr>
          <p:cNvPicPr>
            <a:picLocks noRot="1" noChangeAspect="1"/>
          </p:cNvPicPr>
          <p:nvPr>
            <a:audioFile r:link="rId4"/>
          </p:nvPr>
        </p:nvPicPr>
        <p:blipFill>
          <a:blip r:embed="rId16"/>
          <a:stretch>
            <a:fillRect/>
          </a:stretch>
        </p:blipFill>
        <p:spPr>
          <a:xfrm>
            <a:off x="1066800" y="4343400"/>
            <a:ext cx="304800" cy="304800"/>
          </a:xfrm>
          <a:prstGeom prst="rect">
            <a:avLst/>
          </a:prstGeom>
        </p:spPr>
      </p:pic>
      <p:pic>
        <p:nvPicPr>
          <p:cNvPr id="7" name="Track 54_5.mp3">
            <a:hlinkClick r:id="" action="ppaction://media"/>
          </p:cNvPr>
          <p:cNvPicPr>
            <a:picLocks noRot="1" noChangeAspect="1"/>
          </p:cNvPicPr>
          <p:nvPr>
            <a:audioFile r:link="rId5"/>
          </p:nvPr>
        </p:nvPicPr>
        <p:blipFill>
          <a:blip r:embed="rId17"/>
          <a:stretch>
            <a:fillRect/>
          </a:stretch>
        </p:blipFill>
        <p:spPr>
          <a:xfrm>
            <a:off x="685800" y="2895600"/>
            <a:ext cx="304800" cy="304800"/>
          </a:xfrm>
          <a:prstGeom prst="rect">
            <a:avLst/>
          </a:prstGeom>
        </p:spPr>
      </p:pic>
      <p:pic>
        <p:nvPicPr>
          <p:cNvPr id="8" name="Track 54_6.mp3">
            <a:hlinkClick r:id="" action="ppaction://media"/>
          </p:cNvPr>
          <p:cNvPicPr>
            <a:picLocks noRot="1" noChangeAspect="1"/>
          </p:cNvPicPr>
          <p:nvPr>
            <a:audioFile r:link="rId6"/>
          </p:nvPr>
        </p:nvPicPr>
        <p:blipFill>
          <a:blip r:embed="rId18"/>
          <a:stretch>
            <a:fillRect/>
          </a:stretch>
        </p:blipFill>
        <p:spPr>
          <a:xfrm>
            <a:off x="8305800" y="5181600"/>
            <a:ext cx="304800" cy="304800"/>
          </a:xfrm>
          <a:prstGeom prst="rect">
            <a:avLst/>
          </a:prstGeom>
        </p:spPr>
      </p:pic>
      <p:pic>
        <p:nvPicPr>
          <p:cNvPr id="9" name="Track 54_7.mp3">
            <a:hlinkClick r:id="" action="ppaction://media"/>
          </p:cNvPr>
          <p:cNvPicPr>
            <a:picLocks noRot="1" noChangeAspect="1"/>
          </p:cNvPicPr>
          <p:nvPr>
            <a:audioFile r:link="rId7"/>
          </p:nvPr>
        </p:nvPicPr>
        <p:blipFill>
          <a:blip r:embed="rId19"/>
          <a:stretch>
            <a:fillRect/>
          </a:stretch>
        </p:blipFill>
        <p:spPr>
          <a:xfrm>
            <a:off x="8610600" y="6400800"/>
            <a:ext cx="304800" cy="304800"/>
          </a:xfrm>
          <a:prstGeom prst="rect">
            <a:avLst/>
          </a:prstGeom>
        </p:spPr>
      </p:pic>
      <p:pic>
        <p:nvPicPr>
          <p:cNvPr id="10" name="Track 54_8.mp3">
            <a:hlinkClick r:id="" action="ppaction://media"/>
          </p:cNvPr>
          <p:cNvPicPr>
            <a:picLocks noRot="1" noChangeAspect="1"/>
          </p:cNvPicPr>
          <p:nvPr>
            <a:audioFile r:link="rId8"/>
          </p:nvPr>
        </p:nvPicPr>
        <p:blipFill>
          <a:blip r:embed="rId20"/>
          <a:stretch>
            <a:fillRect/>
          </a:stretch>
        </p:blipFill>
        <p:spPr>
          <a:xfrm>
            <a:off x="8229600" y="838200"/>
            <a:ext cx="304800" cy="304800"/>
          </a:xfrm>
          <a:prstGeom prst="rect">
            <a:avLst/>
          </a:prstGeom>
        </p:spPr>
      </p:pic>
      <p:pic>
        <p:nvPicPr>
          <p:cNvPr id="11" name="Track 54_9.mp3">
            <a:hlinkClick r:id="" action="ppaction://media"/>
          </p:cNvPr>
          <p:cNvPicPr>
            <a:picLocks noRot="1" noChangeAspect="1"/>
          </p:cNvPicPr>
          <p:nvPr>
            <a:audioFile r:link="rId9"/>
          </p:nvPr>
        </p:nvPicPr>
        <p:blipFill>
          <a:blip r:embed="rId21"/>
          <a:stretch>
            <a:fillRect/>
          </a:stretch>
        </p:blipFill>
        <p:spPr>
          <a:xfrm>
            <a:off x="990600" y="6400800"/>
            <a:ext cx="304800" cy="304800"/>
          </a:xfrm>
          <a:prstGeom prst="rect">
            <a:avLst/>
          </a:prstGeom>
        </p:spPr>
      </p:pic>
      <p:pic>
        <p:nvPicPr>
          <p:cNvPr id="12" name="Track 54_10.mp3">
            <a:hlinkClick r:id="" action="ppaction://media"/>
          </p:cNvPr>
          <p:cNvPicPr>
            <a:picLocks noRot="1" noChangeAspect="1"/>
          </p:cNvPicPr>
          <p:nvPr>
            <a:audioFile r:link="rId10"/>
          </p:nvPr>
        </p:nvPicPr>
        <p:blipFill>
          <a:blip r:embed="rId22"/>
          <a:stretch>
            <a:fillRect/>
          </a:stretch>
        </p:blipFill>
        <p:spPr>
          <a:xfrm>
            <a:off x="8458200" y="30480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3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32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32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232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232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232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332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4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232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4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232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5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232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6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42950"/>
            <a:ext cx="8229600" cy="116205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Wednesday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October 31</a:t>
            </a:r>
            <a:r>
              <a:rPr lang="en-US" sz="3600" baseline="30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, 2012 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0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Unit 2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MY 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THINGS</a:t>
            </a:r>
            <a:b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Let’s Learn (page 12)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vi-VN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1447800"/>
            <a:ext cx="7620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en-US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Activity 2</a:t>
            </a:r>
            <a:r>
              <a:rPr lang="en-US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Write the sentences:</a:t>
            </a:r>
            <a:endParaRPr lang="vi-VN" sz="40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18" descr="865451nww5bmdb10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394336" y="-761533"/>
            <a:ext cx="836772" cy="2032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9" descr="865451nww5bmdb10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-129365" y="-152400"/>
            <a:ext cx="836772" cy="2032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8" descr="865451nww5bmdb10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8459628" y="0"/>
            <a:ext cx="836772" cy="2032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9" descr="865451nww5bmdb10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8014334" y="-596266"/>
            <a:ext cx="836772" cy="2032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685800" y="3200400"/>
            <a:ext cx="7620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Open your book page 22 part B.</a:t>
            </a:r>
            <a:endParaRPr lang="vi-VN" sz="4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42950"/>
            <a:ext cx="8229600" cy="116205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Wednesday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October 31</a:t>
            </a:r>
            <a:r>
              <a:rPr lang="en-US" sz="3600" baseline="30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, 2012 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0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Unit 2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MY 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THINGS</a:t>
            </a:r>
            <a:b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Let’s Learn (page 12)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vi-VN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1447800"/>
            <a:ext cx="7620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en-US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Activity 2</a:t>
            </a:r>
            <a:r>
              <a:rPr lang="en-US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Say the sentense.</a:t>
            </a:r>
            <a:endParaRPr lang="vi-VN" sz="40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 descr="G:\bai giang 3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838200" y="0"/>
            <a:ext cx="7239000" cy="6858000"/>
          </a:xfrm>
          <a:prstGeom prst="rect">
            <a:avLst/>
          </a:prstGeom>
          <a:noFill/>
          <a:ln w="95250" cmpd="tri">
            <a:solidFill>
              <a:srgbClr val="00B050"/>
            </a:solidFill>
          </a:ln>
        </p:spPr>
      </p:pic>
      <p:pic>
        <p:nvPicPr>
          <p:cNvPr id="10" name="Picture 18" descr="865451nww5bmdb10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394336" y="-761533"/>
            <a:ext cx="836772" cy="2032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9" descr="865451nww5bmdb10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-129365" y="-152400"/>
            <a:ext cx="836772" cy="2032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8" descr="865451nww5bmdb10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8459628" y="0"/>
            <a:ext cx="836772" cy="2032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9" descr="865451nww5bmdb10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8014334" y="-596266"/>
            <a:ext cx="836772" cy="2032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42950"/>
            <a:ext cx="8229600" cy="116205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Wednesday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October 31</a:t>
            </a:r>
            <a:r>
              <a:rPr lang="en-US" sz="3600" baseline="30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, 2012 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0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Unit 2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MY 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THINGS</a:t>
            </a:r>
            <a:b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dirty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Let’s Learn (page 12)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vi-VN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1447800"/>
            <a:ext cx="7620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40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Activity 4</a:t>
            </a:r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Consolidation</a:t>
            </a:r>
            <a:endParaRPr lang="vi-VN" sz="40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18" descr="865451nww5bmdb10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394336" y="-761533"/>
            <a:ext cx="836772" cy="2032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9" descr="865451nww5bmdb10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-129365" y="-152400"/>
            <a:ext cx="836772" cy="2032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8" descr="865451nww5bmdb10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8459628" y="0"/>
            <a:ext cx="836772" cy="2032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9" descr="865451nww5bmdb10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8014334" y="-596266"/>
            <a:ext cx="836772" cy="2032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AutoShape 22"/>
          <p:cNvSpPr>
            <a:spLocks noChangeArrowheads="1"/>
          </p:cNvSpPr>
          <p:nvPr/>
        </p:nvSpPr>
        <p:spPr bwMode="auto">
          <a:xfrm>
            <a:off x="762000" y="2286000"/>
            <a:ext cx="7467600" cy="4191000"/>
          </a:xfrm>
          <a:prstGeom prst="irregularSeal1">
            <a:avLst/>
          </a:prstGeom>
          <a:gradFill rotWithShape="1">
            <a:gsLst>
              <a:gs pos="0">
                <a:schemeClr val="bg1"/>
              </a:gs>
              <a:gs pos="100000">
                <a:srgbClr val="66FFFF"/>
              </a:gs>
            </a:gsLst>
            <a:path path="shape">
              <a:fillToRect l="50000" t="50000" r="50000" b="50000"/>
            </a:path>
          </a:gradFill>
          <a:ln w="241300" cap="sq" cmpd="tri">
            <a:solidFill>
              <a:srgbClr val="FFFF0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endParaRPr lang="en-US" sz="5400" b="1" dirty="0">
              <a:solidFill>
                <a:srgbClr val="FF33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676400" y="3429000"/>
            <a:ext cx="5029200" cy="1569660"/>
          </a:xfrm>
          <a:prstGeom prst="rect">
            <a:avLst/>
          </a:prstGeom>
          <a:noFill/>
          <a:scene3d>
            <a:camera prst="isometricOffAxis2Right">
              <a:rot lat="600000" lon="21594000" rev="600000"/>
            </a:camera>
            <a:lightRig rig="threePt" dir="t"/>
          </a:scene3d>
          <a:sp3d>
            <a:bevelT w="25400" h="190500"/>
            <a:bevelB w="889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17780" cmpd="sng">
                  <a:solidFill>
                    <a:schemeClr val="accent5">
                      <a:lumMod val="5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GAME</a:t>
            </a:r>
            <a:endParaRPr lang="en-US" sz="9600" b="1" cap="none" spc="0" dirty="0">
              <a:ln w="17780" cmpd="sng">
                <a:solidFill>
                  <a:schemeClr val="accent5">
                    <a:lumMod val="5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33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0" y="304800"/>
            <a:ext cx="1317625" cy="1752600"/>
          </a:xfrm>
          <a:prstGeom prst="rect">
            <a:avLst/>
          </a:prstGeom>
          <a:noFill/>
        </p:spPr>
      </p:pic>
      <p:pic>
        <p:nvPicPr>
          <p:cNvPr id="5123" name="Picture 3" descr="33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04800"/>
            <a:ext cx="1317625" cy="1752600"/>
          </a:xfrm>
          <a:prstGeom prst="rect">
            <a:avLst/>
          </a:prstGeom>
          <a:noFill/>
        </p:spPr>
      </p:pic>
      <p:pic>
        <p:nvPicPr>
          <p:cNvPr id="5124" name="Picture 4" descr="l2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429250"/>
            <a:ext cx="2857500" cy="1428750"/>
          </a:xfrm>
          <a:prstGeom prst="rect">
            <a:avLst/>
          </a:prstGeom>
          <a:noFill/>
        </p:spPr>
      </p:pic>
      <p:pic>
        <p:nvPicPr>
          <p:cNvPr id="5125" name="Picture 5" descr="l2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00" y="5429250"/>
            <a:ext cx="2857500" cy="1428750"/>
          </a:xfrm>
          <a:prstGeom prst="rect">
            <a:avLst/>
          </a:prstGeom>
          <a:noFill/>
        </p:spPr>
      </p:pic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-34925" y="-30163"/>
            <a:ext cx="2990850" cy="3048001"/>
            <a:chOff x="96" y="57"/>
            <a:chExt cx="1884" cy="1920"/>
          </a:xfrm>
        </p:grpSpPr>
        <p:pic>
          <p:nvPicPr>
            <p:cNvPr id="5129" name="Picture 9" descr="002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98" y="57"/>
              <a:ext cx="1782" cy="264"/>
            </a:xfrm>
            <a:prstGeom prst="rect">
              <a:avLst/>
            </a:prstGeom>
            <a:noFill/>
          </p:spPr>
        </p:pic>
        <p:pic>
          <p:nvPicPr>
            <p:cNvPr id="5130" name="Picture 10" descr="002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96" y="195"/>
              <a:ext cx="264" cy="1782"/>
            </a:xfrm>
            <a:prstGeom prst="rect">
              <a:avLst/>
            </a:prstGeom>
            <a:noFill/>
          </p:spPr>
        </p:pic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6176963" y="0"/>
            <a:ext cx="2967037" cy="3038475"/>
            <a:chOff x="3825" y="93"/>
            <a:chExt cx="1869" cy="1914"/>
          </a:xfrm>
        </p:grpSpPr>
        <p:pic>
          <p:nvPicPr>
            <p:cNvPr id="5132" name="Picture 12" descr="002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825" y="93"/>
              <a:ext cx="1782" cy="264"/>
            </a:xfrm>
            <a:prstGeom prst="rect">
              <a:avLst/>
            </a:prstGeom>
            <a:noFill/>
          </p:spPr>
        </p:pic>
        <p:pic>
          <p:nvPicPr>
            <p:cNvPr id="5133" name="Picture 13" descr="002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430" y="225"/>
              <a:ext cx="264" cy="1782"/>
            </a:xfrm>
            <a:prstGeom prst="rect">
              <a:avLst/>
            </a:prstGeom>
            <a:noFill/>
          </p:spPr>
        </p:pic>
      </p:grpSp>
      <p:grpSp>
        <p:nvGrpSpPr>
          <p:cNvPr id="4" name="Group 14"/>
          <p:cNvGrpSpPr>
            <a:grpSpLocks/>
          </p:cNvGrpSpPr>
          <p:nvPr/>
        </p:nvGrpSpPr>
        <p:grpSpPr bwMode="auto">
          <a:xfrm rot="5400000">
            <a:off x="6212682" y="3855244"/>
            <a:ext cx="2967037" cy="3038475"/>
            <a:chOff x="3825" y="93"/>
            <a:chExt cx="1869" cy="1914"/>
          </a:xfrm>
        </p:grpSpPr>
        <p:pic>
          <p:nvPicPr>
            <p:cNvPr id="5135" name="Picture 15" descr="002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825" y="93"/>
              <a:ext cx="1782" cy="264"/>
            </a:xfrm>
            <a:prstGeom prst="rect">
              <a:avLst/>
            </a:prstGeom>
            <a:noFill/>
          </p:spPr>
        </p:pic>
        <p:pic>
          <p:nvPicPr>
            <p:cNvPr id="5136" name="Picture 16" descr="002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430" y="225"/>
              <a:ext cx="264" cy="1782"/>
            </a:xfrm>
            <a:prstGeom prst="rect">
              <a:avLst/>
            </a:prstGeom>
            <a:noFill/>
          </p:spPr>
        </p:pic>
      </p:grpSp>
      <p:grpSp>
        <p:nvGrpSpPr>
          <p:cNvPr id="5" name="Group 17"/>
          <p:cNvGrpSpPr>
            <a:grpSpLocks/>
          </p:cNvGrpSpPr>
          <p:nvPr/>
        </p:nvGrpSpPr>
        <p:grpSpPr bwMode="auto">
          <a:xfrm rot="16200000">
            <a:off x="-6350" y="3838575"/>
            <a:ext cx="2990850" cy="3048000"/>
            <a:chOff x="96" y="57"/>
            <a:chExt cx="1884" cy="1920"/>
          </a:xfrm>
        </p:grpSpPr>
        <p:pic>
          <p:nvPicPr>
            <p:cNvPr id="5138" name="Picture 18" descr="002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98" y="57"/>
              <a:ext cx="1782" cy="264"/>
            </a:xfrm>
            <a:prstGeom prst="rect">
              <a:avLst/>
            </a:prstGeom>
            <a:noFill/>
          </p:spPr>
        </p:pic>
        <p:pic>
          <p:nvPicPr>
            <p:cNvPr id="5139" name="Picture 19" descr="002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96" y="195"/>
              <a:ext cx="264" cy="1782"/>
            </a:xfrm>
            <a:prstGeom prst="rect">
              <a:avLst/>
            </a:prstGeom>
            <a:noFill/>
          </p:spPr>
        </p:pic>
      </p:grpSp>
      <p:sp>
        <p:nvSpPr>
          <p:cNvPr id="5140" name="Text Box 20"/>
          <p:cNvSpPr txBox="1">
            <a:spLocks noChangeArrowheads="1"/>
          </p:cNvSpPr>
          <p:nvPr/>
        </p:nvSpPr>
        <p:spPr bwMode="auto">
          <a:xfrm>
            <a:off x="701675" y="4340225"/>
            <a:ext cx="76644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>
                <a:latin typeface="Times New Roman" pitchFamily="18" charset="0"/>
              </a:rPr>
              <a:t> </a:t>
            </a:r>
            <a:endParaRPr lang="en-US" sz="2800" b="1" i="1">
              <a:latin typeface="Times New Roman" pitchFamily="18" charset="0"/>
            </a:endParaRPr>
          </a:p>
        </p:txBody>
      </p:sp>
      <p:pic>
        <p:nvPicPr>
          <p:cNvPr id="5146" name="Picture 26" descr="3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-1464726">
            <a:off x="6553200" y="990600"/>
            <a:ext cx="963613" cy="1055688"/>
          </a:xfrm>
          <a:prstGeom prst="rect">
            <a:avLst/>
          </a:prstGeom>
          <a:noFill/>
        </p:spPr>
      </p:pic>
      <p:pic>
        <p:nvPicPr>
          <p:cNvPr id="5147" name="Picture 27" descr="3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-1464726">
            <a:off x="5867400" y="304800"/>
            <a:ext cx="963613" cy="1055688"/>
          </a:xfrm>
          <a:prstGeom prst="rect">
            <a:avLst/>
          </a:prstGeom>
          <a:noFill/>
        </p:spPr>
      </p:pic>
      <p:pic>
        <p:nvPicPr>
          <p:cNvPr id="5148" name="Picture 28" descr="3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-1464726">
            <a:off x="7391400" y="1752600"/>
            <a:ext cx="796925" cy="796925"/>
          </a:xfrm>
          <a:prstGeom prst="rect">
            <a:avLst/>
          </a:prstGeom>
          <a:noFill/>
        </p:spPr>
      </p:pic>
      <p:sp>
        <p:nvSpPr>
          <p:cNvPr id="25" name="AutoShape 22"/>
          <p:cNvSpPr>
            <a:spLocks noChangeArrowheads="1"/>
          </p:cNvSpPr>
          <p:nvPr/>
        </p:nvSpPr>
        <p:spPr bwMode="auto">
          <a:xfrm>
            <a:off x="914400" y="1524000"/>
            <a:ext cx="7467600" cy="4191000"/>
          </a:xfrm>
          <a:prstGeom prst="irregularSeal1">
            <a:avLst/>
          </a:prstGeom>
          <a:gradFill rotWithShape="1">
            <a:gsLst>
              <a:gs pos="0">
                <a:schemeClr val="bg1"/>
              </a:gs>
              <a:gs pos="100000">
                <a:srgbClr val="66FFFF"/>
              </a:gs>
            </a:gsLst>
            <a:path path="shape">
              <a:fillToRect l="50000" t="50000" r="50000" b="50000"/>
            </a:path>
          </a:gradFill>
          <a:ln w="241300" cap="sq" cmpd="tri">
            <a:solidFill>
              <a:srgbClr val="FFFF0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r>
              <a:rPr lang="en-US" sz="7200" b="1" dirty="0" smtClean="0">
                <a:solidFill>
                  <a:srgbClr val="FF3300"/>
                </a:solidFill>
              </a:rPr>
              <a:t>GOLDEN BELL</a:t>
            </a:r>
            <a:endParaRPr lang="en-US" sz="7200" b="1" dirty="0">
              <a:solidFill>
                <a:srgbClr val="FF3300"/>
              </a:solidFill>
            </a:endParaRPr>
          </a:p>
        </p:txBody>
      </p:sp>
      <p:pic>
        <p:nvPicPr>
          <p:cNvPr id="26" name="Picture 20" descr="JULY401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81200" y="914400"/>
            <a:ext cx="1023938" cy="1200150"/>
          </a:xfrm>
          <a:prstGeom prst="rect">
            <a:avLst/>
          </a:prstGeom>
          <a:noFill/>
        </p:spPr>
      </p:pic>
      <p:pic>
        <p:nvPicPr>
          <p:cNvPr id="27" name="Picture 21" descr="JULY401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38600" y="304800"/>
            <a:ext cx="1023938" cy="1057275"/>
          </a:xfrm>
          <a:prstGeom prst="rect">
            <a:avLst/>
          </a:prstGeom>
          <a:noFill/>
        </p:spPr>
      </p:pic>
      <p:pic>
        <p:nvPicPr>
          <p:cNvPr id="28" name="Picture 22" descr="JULY401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72200" y="990600"/>
            <a:ext cx="1014413" cy="1047750"/>
          </a:xfrm>
          <a:prstGeom prst="rect">
            <a:avLst/>
          </a:prstGeom>
          <a:noFill/>
        </p:spPr>
      </p:pic>
      <p:pic>
        <p:nvPicPr>
          <p:cNvPr id="29" name="Picture 20" descr="JULY401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86400" y="4876800"/>
            <a:ext cx="1023938" cy="1200150"/>
          </a:xfrm>
          <a:prstGeom prst="rect">
            <a:avLst/>
          </a:prstGeom>
          <a:noFill/>
        </p:spPr>
      </p:pic>
      <p:pic>
        <p:nvPicPr>
          <p:cNvPr id="30" name="Picture 21" descr="JULY401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15200" y="2286000"/>
            <a:ext cx="1023938" cy="1057275"/>
          </a:xfrm>
          <a:prstGeom prst="rect">
            <a:avLst/>
          </a:prstGeom>
          <a:noFill/>
        </p:spPr>
      </p:pic>
      <p:pic>
        <p:nvPicPr>
          <p:cNvPr id="31" name="Picture 22" descr="JULY401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86600" y="3962400"/>
            <a:ext cx="1014413" cy="1047750"/>
          </a:xfrm>
          <a:prstGeom prst="rect">
            <a:avLst/>
          </a:prstGeom>
          <a:noFill/>
        </p:spPr>
      </p:pic>
      <p:pic>
        <p:nvPicPr>
          <p:cNvPr id="32" name="Picture 20" descr="JULY401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3400" y="2362200"/>
            <a:ext cx="1023938" cy="1200150"/>
          </a:xfrm>
          <a:prstGeom prst="rect">
            <a:avLst/>
          </a:prstGeom>
          <a:noFill/>
        </p:spPr>
      </p:pic>
      <p:pic>
        <p:nvPicPr>
          <p:cNvPr id="33" name="Picture 21" descr="JULY401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3400" y="4114800"/>
            <a:ext cx="1023938" cy="1057275"/>
          </a:xfrm>
          <a:prstGeom prst="rect">
            <a:avLst/>
          </a:prstGeom>
          <a:noFill/>
        </p:spPr>
      </p:pic>
      <p:pic>
        <p:nvPicPr>
          <p:cNvPr id="34" name="Picture 22" descr="JULY401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33600" y="4724400"/>
            <a:ext cx="1014413" cy="1047750"/>
          </a:xfrm>
          <a:prstGeom prst="rect">
            <a:avLst/>
          </a:prstGeom>
          <a:noFill/>
        </p:spPr>
      </p:pic>
      <p:pic>
        <p:nvPicPr>
          <p:cNvPr id="35" name="Picture 3" descr="Meo_Tom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10000" y="3780845"/>
            <a:ext cx="1828800" cy="3077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5" descr="1 day con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743200" y="6330288"/>
            <a:ext cx="3590925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1" name="AutoShape 27"/>
          <p:cNvSpPr>
            <a:spLocks noChangeArrowheads="1"/>
          </p:cNvSpPr>
          <p:nvPr/>
        </p:nvSpPr>
        <p:spPr bwMode="gray">
          <a:xfrm>
            <a:off x="2971800" y="1676400"/>
            <a:ext cx="5943600" cy="10668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path path="shape">
              <a:fillToRect l="50000" t="50000" r="50000" b="50000"/>
            </a:path>
            <a:tileRect/>
          </a:gradFill>
          <a:ln w="28575" algn="ctr">
            <a:solidFill>
              <a:srgbClr val="FF0000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n-US" sz="32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are</a:t>
            </a:r>
            <a:endParaRPr lang="en-US" sz="3200" b="1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6200" name="AutoShape 56"/>
          <p:cNvSpPr>
            <a:spLocks noChangeArrowheads="1"/>
          </p:cNvSpPr>
          <p:nvPr/>
        </p:nvSpPr>
        <p:spPr bwMode="gray">
          <a:xfrm>
            <a:off x="2895600" y="5791200"/>
            <a:ext cx="5610225" cy="82708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path path="shape">
              <a:fillToRect l="50000" t="50000" r="50000" b="50000"/>
            </a:path>
            <a:tileRect/>
          </a:gradFill>
          <a:ln w="28575" algn="ctr">
            <a:solidFill>
              <a:srgbClr val="FF0000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n-US" sz="32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aren’t</a:t>
            </a:r>
            <a:endParaRPr lang="en-US" sz="3200" b="1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" name="AutoShape 56"/>
          <p:cNvSpPr>
            <a:spLocks noChangeArrowheads="1"/>
          </p:cNvSpPr>
          <p:nvPr/>
        </p:nvSpPr>
        <p:spPr bwMode="gray">
          <a:xfrm>
            <a:off x="2895600" y="4495800"/>
            <a:ext cx="5610225" cy="82708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path path="shape">
              <a:fillToRect l="50000" t="50000" r="50000" b="50000"/>
            </a:path>
            <a:tileRect/>
          </a:gradFill>
          <a:ln w="28575" algn="ctr">
            <a:solidFill>
              <a:srgbClr val="FF0000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n-US" sz="32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in</a:t>
            </a:r>
            <a:endParaRPr lang="en-US" sz="3200" b="1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6187" name="AutoShape 43"/>
          <p:cNvSpPr>
            <a:spLocks noChangeArrowheads="1"/>
          </p:cNvSpPr>
          <p:nvPr/>
        </p:nvSpPr>
        <p:spPr bwMode="gray">
          <a:xfrm>
            <a:off x="2895600" y="3124200"/>
            <a:ext cx="5700713" cy="8382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path path="shape">
              <a:fillToRect l="50000" t="50000" r="50000" b="50000"/>
            </a:path>
            <a:tileRect/>
          </a:gradFill>
          <a:ln w="28575" algn="ctr">
            <a:solidFill>
              <a:srgbClr val="FF0000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n-US" sz="32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is</a:t>
            </a:r>
            <a:endParaRPr lang="en-US" sz="3200" b="1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3318" name="AutoShape 17" descr="Pink tissue paper"/>
          <p:cNvSpPr>
            <a:spLocks noChangeArrowheads="1"/>
          </p:cNvSpPr>
          <p:nvPr/>
        </p:nvSpPr>
        <p:spPr bwMode="auto">
          <a:xfrm>
            <a:off x="1066800" y="247650"/>
            <a:ext cx="7772400" cy="971550"/>
          </a:xfrm>
          <a:prstGeom prst="roundRect">
            <a:avLst>
              <a:gd name="adj" fmla="val 50000"/>
            </a:avLst>
          </a:prstGeom>
          <a:blipFill dpi="0" rotWithShape="1">
            <a:blip r:embed="rId3" cstate="print"/>
            <a:srcRect/>
            <a:tile tx="0" ty="0" sx="100000" sy="100000" flip="none" algn="tl"/>
          </a:blipFill>
          <a:ln w="38100" algn="ctr">
            <a:solidFill>
              <a:srgbClr val="74A731"/>
            </a:solidFill>
            <a:round/>
            <a:headEnd/>
            <a:tailEnd/>
          </a:ln>
        </p:spPr>
        <p:txBody>
          <a:bodyPr vert="eaVert" wrap="none" anchor="ctr"/>
          <a:lstStyle/>
          <a:p>
            <a:pPr algn="r" rtl="1"/>
            <a:endParaRPr lang="en-US" b="1">
              <a:solidFill>
                <a:srgbClr val="0000FF"/>
              </a:solidFill>
            </a:endParaRPr>
          </a:p>
        </p:txBody>
      </p:sp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1060450" y="2003425"/>
            <a:ext cx="1563688" cy="203200"/>
            <a:chOff x="0" y="1896"/>
            <a:chExt cx="5760" cy="120"/>
          </a:xfrm>
        </p:grpSpPr>
        <p:sp>
          <p:nvSpPr>
            <p:cNvPr id="13320" name="Rectangle 8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ECECEC"/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b="1">
                <a:solidFill>
                  <a:srgbClr val="0000FF"/>
                </a:solidFill>
                <a:latin typeface="Times New Roman" pitchFamily="18" charset="0"/>
              </a:endParaRPr>
            </a:p>
          </p:txBody>
        </p:sp>
        <p:sp>
          <p:nvSpPr>
            <p:cNvPr id="13321" name="Rectangle 9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b="1">
                <a:solidFill>
                  <a:srgbClr val="0000FF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5" name="Group 10"/>
          <p:cNvGrpSpPr>
            <a:grpSpLocks/>
          </p:cNvGrpSpPr>
          <p:nvPr/>
        </p:nvGrpSpPr>
        <p:grpSpPr bwMode="auto">
          <a:xfrm>
            <a:off x="346075" y="1284288"/>
            <a:ext cx="720725" cy="1219200"/>
            <a:chOff x="1474" y="2341"/>
            <a:chExt cx="454" cy="679"/>
          </a:xfrm>
        </p:grpSpPr>
        <p:grpSp>
          <p:nvGrpSpPr>
            <p:cNvPr id="11" name="Group 11"/>
            <p:cNvGrpSpPr>
              <a:grpSpLocks/>
            </p:cNvGrpSpPr>
            <p:nvPr/>
          </p:nvGrpSpPr>
          <p:grpSpPr bwMode="auto">
            <a:xfrm rot="5400000">
              <a:off x="1456" y="2517"/>
              <a:ext cx="537" cy="185"/>
              <a:chOff x="0" y="1896"/>
              <a:chExt cx="5760" cy="120"/>
            </a:xfrm>
          </p:grpSpPr>
          <p:sp>
            <p:nvSpPr>
              <p:cNvPr id="13324" name="Rectangle 12"/>
              <p:cNvSpPr>
                <a:spLocks noChangeArrowheads="1"/>
              </p:cNvSpPr>
              <p:nvPr/>
            </p:nvSpPr>
            <p:spPr bwMode="gray">
              <a:xfrm>
                <a:off x="0" y="1896"/>
                <a:ext cx="5760" cy="47"/>
              </a:xfrm>
              <a:prstGeom prst="rect">
                <a:avLst/>
              </a:prstGeom>
              <a:gradFill rotWithShape="1">
                <a:gsLst>
                  <a:gs pos="0">
                    <a:srgbClr val="808080"/>
                  </a:gs>
                  <a:gs pos="100000">
                    <a:srgbClr val="ECECEC"/>
                  </a:gs>
                </a:gsLst>
                <a:lin ang="5400000" scaled="1"/>
              </a:gradFill>
              <a:ln w="9525" algn="ctr">
                <a:noFill/>
                <a:miter lim="800000"/>
                <a:headEnd/>
                <a:tailEnd/>
              </a:ln>
            </p:spPr>
            <p:txBody>
              <a:bodyPr rot="10800000" vert="eaVert" wrap="none" anchor="ctr"/>
              <a:lstStyle/>
              <a:p>
                <a:pPr eaLnBrk="0" hangingPunct="0"/>
                <a:endParaRPr lang="en-US" b="1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325" name="Rectangle 13"/>
              <p:cNvSpPr>
                <a:spLocks noChangeArrowheads="1"/>
              </p:cNvSpPr>
              <p:nvPr/>
            </p:nvSpPr>
            <p:spPr bwMode="gray">
              <a:xfrm>
                <a:off x="0" y="1942"/>
                <a:ext cx="5760" cy="74"/>
              </a:xfrm>
              <a:prstGeom prst="rect">
                <a:avLst/>
              </a:prstGeom>
              <a:gradFill rotWithShape="1">
                <a:gsLst>
                  <a:gs pos="0">
                    <a:srgbClr val="CFCFCF"/>
                  </a:gs>
                  <a:gs pos="100000">
                    <a:srgbClr val="5F5F5F"/>
                  </a:gs>
                </a:gsLst>
                <a:lin ang="5400000" scaled="1"/>
              </a:gradFill>
              <a:ln w="9525" algn="ctr">
                <a:noFill/>
                <a:miter lim="800000"/>
                <a:headEnd/>
                <a:tailEnd/>
              </a:ln>
            </p:spPr>
            <p:txBody>
              <a:bodyPr rot="10800000" vert="eaVert" wrap="none" anchor="ctr"/>
              <a:lstStyle/>
              <a:p>
                <a:pPr eaLnBrk="0" hangingPunct="0"/>
                <a:endParaRPr lang="en-US" b="1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12" name="Group 14"/>
            <p:cNvGrpSpPr>
              <a:grpSpLocks/>
            </p:cNvGrpSpPr>
            <p:nvPr/>
          </p:nvGrpSpPr>
          <p:grpSpPr bwMode="auto">
            <a:xfrm rot="5400000">
              <a:off x="1474" y="2567"/>
              <a:ext cx="453" cy="454"/>
              <a:chOff x="1845" y="1824"/>
              <a:chExt cx="2016" cy="1823"/>
            </a:xfrm>
          </p:grpSpPr>
          <p:sp>
            <p:nvSpPr>
              <p:cNvPr id="6159" name="AutoShape 15"/>
              <p:cNvSpPr>
                <a:spLocks noChangeArrowheads="1"/>
              </p:cNvSpPr>
              <p:nvPr/>
            </p:nvSpPr>
            <p:spPr bwMode="gray">
              <a:xfrm rot="16200000" flipH="1">
                <a:off x="1792" y="2553"/>
                <a:ext cx="309" cy="205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b="1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328" name="AutoShape 16"/>
              <p:cNvSpPr>
                <a:spLocks noChangeArrowheads="1"/>
              </p:cNvSpPr>
              <p:nvPr/>
            </p:nvSpPr>
            <p:spPr bwMode="gray">
              <a:xfrm rot="5400000" flipH="1">
                <a:off x="3610" y="2514"/>
                <a:ext cx="309" cy="19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pPr eaLnBrk="0" hangingPunct="0"/>
                <a:endParaRPr lang="en-US" b="1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329" name="AutoShape 17"/>
              <p:cNvSpPr>
                <a:spLocks noChangeArrowheads="1"/>
              </p:cNvSpPr>
              <p:nvPr/>
            </p:nvSpPr>
            <p:spPr bwMode="gray">
              <a:xfrm rot="10800000" flipH="1">
                <a:off x="2697" y="3442"/>
                <a:ext cx="310" cy="205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</p:spPr>
            <p:txBody>
              <a:bodyPr vert="eaVert" wrap="none" anchor="ctr"/>
              <a:lstStyle/>
              <a:p>
                <a:pPr eaLnBrk="0" hangingPunct="0"/>
                <a:endParaRPr lang="en-US" b="1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330" name="Oval 18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pPr eaLnBrk="0" hangingPunct="0"/>
                <a:endParaRPr lang="en-US" b="1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331" name="Oval 19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pPr eaLnBrk="0" hangingPunct="0"/>
                <a:endParaRPr lang="en-US" b="1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" name="Oval 20"/>
              <p:cNvSpPr>
                <a:spLocks noChangeArrowheads="1"/>
              </p:cNvSpPr>
              <p:nvPr/>
            </p:nvSpPr>
            <p:spPr bwMode="gray">
              <a:xfrm>
                <a:off x="2151" y="2882"/>
                <a:ext cx="1413" cy="245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chemeClr val="hlink"/>
                  </a:gs>
                  <a:gs pos="100000">
                    <a:srgbClr val="FFFFFF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rot="10800000" vert="eaVert" wrap="none" anchor="ctr">
                <a:spAutoFit/>
              </a:bodyPr>
              <a:lstStyle/>
              <a:p>
                <a:pPr eaLnBrk="0" hangingPunct="0">
                  <a:defRPr/>
                </a:pPr>
                <a:endParaRPr lang="en-US" b="1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333" name="Oval 21"/>
              <p:cNvSpPr>
                <a:spLocks noChangeArrowheads="1"/>
              </p:cNvSpPr>
              <p:nvPr/>
            </p:nvSpPr>
            <p:spPr bwMode="gray">
              <a:xfrm>
                <a:off x="2176" y="2888"/>
                <a:ext cx="1421" cy="233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rot="10800000" vert="eaVert" wrap="none" anchor="ctr">
                <a:spAutoFit/>
              </a:bodyPr>
              <a:lstStyle/>
              <a:p>
                <a:pPr eaLnBrk="0" hangingPunct="0"/>
                <a:endParaRPr lang="en-US" b="1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" name="Oval 22"/>
              <p:cNvSpPr>
                <a:spLocks noChangeArrowheads="1"/>
              </p:cNvSpPr>
              <p:nvPr/>
            </p:nvSpPr>
            <p:spPr bwMode="gray">
              <a:xfrm>
                <a:off x="2151" y="2111"/>
                <a:ext cx="1413" cy="1096"/>
              </a:xfrm>
              <a:prstGeom prst="ellipse">
                <a:avLst/>
              </a:prstGeom>
              <a:gradFill rotWithShape="1">
                <a:gsLst>
                  <a:gs pos="0">
                    <a:srgbClr val="7A7400"/>
                  </a:gs>
                  <a:gs pos="50000">
                    <a:schemeClr val="hlink"/>
                  </a:gs>
                  <a:gs pos="100000">
                    <a:srgbClr val="7A7400"/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rot="10800000" vert="eaVert" anchor="ctr">
                <a:spAutoFit/>
              </a:bodyPr>
              <a:lstStyle/>
              <a:p>
                <a:pPr eaLnBrk="0" hangingPunct="0">
                  <a:defRPr/>
                </a:pPr>
                <a:endParaRPr lang="en-US" b="1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335" name="Oval 23"/>
              <p:cNvSpPr>
                <a:spLocks noChangeArrowheads="1"/>
              </p:cNvSpPr>
              <p:nvPr/>
            </p:nvSpPr>
            <p:spPr bwMode="gray">
              <a:xfrm>
                <a:off x="2178" y="2085"/>
                <a:ext cx="1417" cy="1095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rot="10800000" vert="eaVert" anchor="ctr">
                <a:spAutoFit/>
              </a:bodyPr>
              <a:lstStyle/>
              <a:p>
                <a:pPr eaLnBrk="0" hangingPunct="0"/>
                <a:endParaRPr lang="en-US" b="1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</p:grpSp>
      </p:grpSp>
      <p:grpSp>
        <p:nvGrpSpPr>
          <p:cNvPr id="15" name="Group 24"/>
          <p:cNvGrpSpPr>
            <a:grpSpLocks/>
          </p:cNvGrpSpPr>
          <p:nvPr/>
        </p:nvGrpSpPr>
        <p:grpSpPr bwMode="auto">
          <a:xfrm rot="5400000">
            <a:off x="1917700" y="2460625"/>
            <a:ext cx="1173163" cy="144463"/>
            <a:chOff x="0" y="1896"/>
            <a:chExt cx="5760" cy="120"/>
          </a:xfrm>
        </p:grpSpPr>
        <p:sp>
          <p:nvSpPr>
            <p:cNvPr id="13337" name="Rectangle 25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ECECEC"/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eaLnBrk="0" hangingPunct="0"/>
              <a:endParaRPr lang="en-US" b="1">
                <a:solidFill>
                  <a:srgbClr val="0000FF"/>
                </a:solidFill>
                <a:latin typeface="Times New Roman" pitchFamily="18" charset="0"/>
              </a:endParaRPr>
            </a:p>
          </p:txBody>
        </p:sp>
        <p:sp>
          <p:nvSpPr>
            <p:cNvPr id="13338" name="Rectangle 26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eaLnBrk="0" hangingPunct="0"/>
              <a:endParaRPr lang="en-US" b="1">
                <a:solidFill>
                  <a:srgbClr val="0000FF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16" name="Group 28"/>
          <p:cNvGrpSpPr>
            <a:grpSpLocks/>
          </p:cNvGrpSpPr>
          <p:nvPr/>
        </p:nvGrpSpPr>
        <p:grpSpPr bwMode="auto">
          <a:xfrm>
            <a:off x="1890713" y="1619250"/>
            <a:ext cx="1066800" cy="989013"/>
            <a:chOff x="3257" y="860"/>
            <a:chExt cx="581" cy="623"/>
          </a:xfrm>
        </p:grpSpPr>
        <p:grpSp>
          <p:nvGrpSpPr>
            <p:cNvPr id="17" name="Group 29"/>
            <p:cNvGrpSpPr>
              <a:grpSpLocks/>
            </p:cNvGrpSpPr>
            <p:nvPr/>
          </p:nvGrpSpPr>
          <p:grpSpPr bwMode="auto">
            <a:xfrm rot="5400000">
              <a:off x="3236" y="881"/>
              <a:ext cx="623" cy="581"/>
              <a:chOff x="1871" y="1824"/>
              <a:chExt cx="2007" cy="1807"/>
            </a:xfrm>
          </p:grpSpPr>
          <p:sp>
            <p:nvSpPr>
              <p:cNvPr id="8" name="AutoShape 30"/>
              <p:cNvSpPr>
                <a:spLocks noChangeArrowheads="1"/>
              </p:cNvSpPr>
              <p:nvPr/>
            </p:nvSpPr>
            <p:spPr bwMode="gray">
              <a:xfrm rot="16200000" flipH="1">
                <a:off x="1818" y="2511"/>
                <a:ext cx="312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b="1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342" name="AutoShape 31"/>
              <p:cNvSpPr>
                <a:spLocks noChangeArrowheads="1"/>
              </p:cNvSpPr>
              <p:nvPr/>
            </p:nvSpPr>
            <p:spPr bwMode="gray">
              <a:xfrm rot="5400000" flipH="1">
                <a:off x="3621" y="2498"/>
                <a:ext cx="311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pPr eaLnBrk="0" hangingPunct="0"/>
                <a:endParaRPr lang="en-US" b="1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343" name="AutoShape 32"/>
              <p:cNvSpPr>
                <a:spLocks noChangeArrowheads="1"/>
              </p:cNvSpPr>
              <p:nvPr/>
            </p:nvSpPr>
            <p:spPr bwMode="gray">
              <a:xfrm rot="10800000" flipH="1">
                <a:off x="2718" y="3429"/>
                <a:ext cx="303" cy="202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</p:spPr>
            <p:txBody>
              <a:bodyPr vert="eaVert" wrap="none" anchor="ctr"/>
              <a:lstStyle/>
              <a:p>
                <a:pPr eaLnBrk="0" hangingPunct="0"/>
                <a:endParaRPr lang="en-US" b="1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344" name="Oval 33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pPr eaLnBrk="0" hangingPunct="0"/>
                <a:endParaRPr lang="en-US" b="1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345" name="Oval 34">
                <a:hlinkClick r:id="rId4" action="ppaction://hlinkpres?slideindex=1&amp;slidetitle="/>
              </p:cNvPr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pPr eaLnBrk="0" hangingPunct="0"/>
                <a:endParaRPr lang="en-US" b="1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" name="Oval 35"/>
              <p:cNvSpPr>
                <a:spLocks noChangeArrowheads="1"/>
              </p:cNvSpPr>
              <p:nvPr/>
            </p:nvSpPr>
            <p:spPr bwMode="gray">
              <a:xfrm>
                <a:off x="2312" y="2948"/>
                <a:ext cx="1163" cy="15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chemeClr val="hlink"/>
                  </a:gs>
                  <a:gs pos="100000">
                    <a:srgbClr val="FFFFFF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rot="10800000" vert="eaVert" wrap="none" anchor="ctr">
                <a:spAutoFit/>
              </a:bodyPr>
              <a:lstStyle/>
              <a:p>
                <a:pPr eaLnBrk="0" hangingPunct="0">
                  <a:defRPr/>
                </a:pPr>
                <a:endParaRPr lang="en-US" b="1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347" name="Oval 36"/>
              <p:cNvSpPr>
                <a:spLocks noChangeArrowheads="1"/>
              </p:cNvSpPr>
              <p:nvPr/>
            </p:nvSpPr>
            <p:spPr bwMode="gray">
              <a:xfrm>
                <a:off x="2312" y="2948"/>
                <a:ext cx="1163" cy="156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rot="10800000" vert="eaVert" wrap="none" anchor="ctr">
                <a:spAutoFit/>
              </a:bodyPr>
              <a:lstStyle/>
              <a:p>
                <a:pPr eaLnBrk="0" hangingPunct="0"/>
                <a:endParaRPr lang="en-US" b="1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" name="Oval 37"/>
              <p:cNvSpPr>
                <a:spLocks noChangeArrowheads="1"/>
              </p:cNvSpPr>
              <p:nvPr/>
            </p:nvSpPr>
            <p:spPr bwMode="gray">
              <a:xfrm>
                <a:off x="2299" y="2066"/>
                <a:ext cx="1163" cy="1102"/>
              </a:xfrm>
              <a:prstGeom prst="ellipse">
                <a:avLst/>
              </a:prstGeom>
              <a:gradFill rotWithShape="1">
                <a:gsLst>
                  <a:gs pos="0">
                    <a:srgbClr val="7A7400"/>
                  </a:gs>
                  <a:gs pos="50000">
                    <a:schemeClr val="hlink"/>
                  </a:gs>
                  <a:gs pos="100000">
                    <a:srgbClr val="7A7400"/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rot="10800000" vert="eaVert" anchor="ctr">
                <a:spAutoFit/>
              </a:bodyPr>
              <a:lstStyle/>
              <a:p>
                <a:pPr eaLnBrk="0" hangingPunct="0">
                  <a:defRPr/>
                </a:pPr>
                <a:endParaRPr lang="en-US" b="1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349" name="Oval 38"/>
              <p:cNvSpPr>
                <a:spLocks noChangeArrowheads="1"/>
              </p:cNvSpPr>
              <p:nvPr/>
            </p:nvSpPr>
            <p:spPr bwMode="gray">
              <a:xfrm>
                <a:off x="2304" y="2082"/>
                <a:ext cx="1163" cy="1100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rot="10800000" vert="eaVert" anchor="ctr">
                <a:spAutoFit/>
              </a:bodyPr>
              <a:lstStyle/>
              <a:p>
                <a:pPr eaLnBrk="0" hangingPunct="0"/>
                <a:endParaRPr lang="en-US" b="1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13350" name="WordArt 39">
              <a:hlinkClick r:id="rId4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3465" y="1036"/>
              <a:ext cx="171" cy="282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29167"/>
                </a:avLst>
              </a:prstTxWarp>
            </a:bodyPr>
            <a:lstStyle/>
            <a:p>
              <a:pPr algn="ctr"/>
              <a:r>
                <a:rPr lang="en-US" sz="3600" kern="10" dirty="0">
                  <a:ln w="9525">
                    <a:solidFill>
                      <a:srgbClr val="CC99FF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6600CC"/>
                      </a:gs>
                      <a:gs pos="100000">
                        <a:srgbClr val="CC00CC"/>
                      </a:gs>
                    </a:gsLst>
                    <a:lin ang="5400000" scaled="1"/>
                  </a:gradFill>
                  <a:effectLst>
                    <a:outerShdw dist="53882" dir="2700000" algn="ctr" rotWithShape="0">
                      <a:srgbClr val="9999FF">
                        <a:alpha val="79999"/>
                      </a:srgbClr>
                    </a:outerShdw>
                  </a:effectLst>
                  <a:latin typeface="Impact"/>
                </a:rPr>
                <a:t>A</a:t>
              </a:r>
            </a:p>
          </p:txBody>
        </p:sp>
      </p:grpSp>
      <p:grpSp>
        <p:nvGrpSpPr>
          <p:cNvPr id="18" name="Group 40"/>
          <p:cNvGrpSpPr>
            <a:grpSpLocks/>
          </p:cNvGrpSpPr>
          <p:nvPr/>
        </p:nvGrpSpPr>
        <p:grpSpPr bwMode="auto">
          <a:xfrm rot="5400000">
            <a:off x="1930400" y="4060825"/>
            <a:ext cx="1173163" cy="144463"/>
            <a:chOff x="0" y="1896"/>
            <a:chExt cx="5760" cy="120"/>
          </a:xfrm>
        </p:grpSpPr>
        <p:sp>
          <p:nvSpPr>
            <p:cNvPr id="13352" name="Rectangle 41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ECECEC"/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eaLnBrk="0" hangingPunct="0"/>
              <a:endParaRPr lang="en-US" b="1">
                <a:solidFill>
                  <a:srgbClr val="0000FF"/>
                </a:solidFill>
                <a:latin typeface="Times New Roman" pitchFamily="18" charset="0"/>
              </a:endParaRPr>
            </a:p>
          </p:txBody>
        </p:sp>
        <p:sp>
          <p:nvSpPr>
            <p:cNvPr id="13353" name="Rectangle 42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eaLnBrk="0" hangingPunct="0"/>
              <a:endParaRPr lang="en-US" b="1">
                <a:solidFill>
                  <a:srgbClr val="0000FF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20" name="Group 44"/>
          <p:cNvGrpSpPr>
            <a:grpSpLocks/>
          </p:cNvGrpSpPr>
          <p:nvPr/>
        </p:nvGrpSpPr>
        <p:grpSpPr bwMode="auto">
          <a:xfrm>
            <a:off x="2006600" y="2981325"/>
            <a:ext cx="908050" cy="989013"/>
            <a:chOff x="3260" y="1700"/>
            <a:chExt cx="581" cy="623"/>
          </a:xfrm>
        </p:grpSpPr>
        <p:grpSp>
          <p:nvGrpSpPr>
            <p:cNvPr id="21" name="Group 45"/>
            <p:cNvGrpSpPr>
              <a:grpSpLocks/>
            </p:cNvGrpSpPr>
            <p:nvPr/>
          </p:nvGrpSpPr>
          <p:grpSpPr bwMode="auto">
            <a:xfrm rot="5400000">
              <a:off x="3239" y="1721"/>
              <a:ext cx="623" cy="581"/>
              <a:chOff x="1871" y="1824"/>
              <a:chExt cx="2007" cy="1807"/>
            </a:xfrm>
          </p:grpSpPr>
          <p:sp>
            <p:nvSpPr>
              <p:cNvPr id="19" name="AutoShape 46"/>
              <p:cNvSpPr>
                <a:spLocks noChangeArrowheads="1"/>
              </p:cNvSpPr>
              <p:nvPr/>
            </p:nvSpPr>
            <p:spPr bwMode="gray">
              <a:xfrm rot="16200000" flipH="1">
                <a:off x="1819" y="2511"/>
                <a:ext cx="310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b="1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357" name="AutoShape 47"/>
              <p:cNvSpPr>
                <a:spLocks noChangeArrowheads="1"/>
              </p:cNvSpPr>
              <p:nvPr/>
            </p:nvSpPr>
            <p:spPr bwMode="gray">
              <a:xfrm rot="5400000" flipH="1">
                <a:off x="3621" y="2498"/>
                <a:ext cx="311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pPr eaLnBrk="0" hangingPunct="0"/>
                <a:endParaRPr lang="en-US" b="1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358" name="AutoShape 48"/>
              <p:cNvSpPr>
                <a:spLocks noChangeArrowheads="1"/>
              </p:cNvSpPr>
              <p:nvPr/>
            </p:nvSpPr>
            <p:spPr bwMode="gray">
              <a:xfrm rot="10800000" flipH="1">
                <a:off x="2718" y="3429"/>
                <a:ext cx="303" cy="202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</p:spPr>
            <p:txBody>
              <a:bodyPr vert="eaVert" wrap="none" anchor="ctr"/>
              <a:lstStyle/>
              <a:p>
                <a:pPr eaLnBrk="0" hangingPunct="0"/>
                <a:endParaRPr lang="en-US" b="1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359" name="Oval 49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pPr eaLnBrk="0" hangingPunct="0"/>
                <a:endParaRPr lang="en-US" b="1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360" name="Oval 50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pPr eaLnBrk="0" hangingPunct="0"/>
                <a:endParaRPr lang="en-US" b="1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" name="Oval 51"/>
              <p:cNvSpPr>
                <a:spLocks noChangeArrowheads="1"/>
              </p:cNvSpPr>
              <p:nvPr/>
            </p:nvSpPr>
            <p:spPr bwMode="gray">
              <a:xfrm>
                <a:off x="2306" y="2927"/>
                <a:ext cx="1163" cy="177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chemeClr val="hlink"/>
                  </a:gs>
                  <a:gs pos="100000">
                    <a:srgbClr val="FFFFFF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rot="10800000" vert="eaVert" wrap="none" anchor="ctr">
                <a:spAutoFit/>
              </a:bodyPr>
              <a:lstStyle/>
              <a:p>
                <a:pPr eaLnBrk="0" hangingPunct="0">
                  <a:defRPr/>
                </a:pPr>
                <a:endParaRPr lang="en-US" b="1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362" name="Oval 52">
                <a:hlinkClick r:id="rId5" action="ppaction://hlinkpres?slideindex=1&amp;slidetitle="/>
              </p:cNvPr>
              <p:cNvSpPr>
                <a:spLocks noChangeArrowheads="1"/>
              </p:cNvSpPr>
              <p:nvPr/>
            </p:nvSpPr>
            <p:spPr bwMode="gray">
              <a:xfrm>
                <a:off x="2306" y="2925"/>
                <a:ext cx="1163" cy="180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rot="10800000" vert="eaVert" wrap="none" anchor="ctr">
                <a:spAutoFit/>
              </a:bodyPr>
              <a:lstStyle/>
              <a:p>
                <a:pPr eaLnBrk="0" hangingPunct="0"/>
                <a:endParaRPr lang="en-US" b="1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" name="Oval 53"/>
              <p:cNvSpPr>
                <a:spLocks noChangeArrowheads="1"/>
              </p:cNvSpPr>
              <p:nvPr/>
            </p:nvSpPr>
            <p:spPr bwMode="gray">
              <a:xfrm>
                <a:off x="2299" y="2067"/>
                <a:ext cx="1163" cy="1099"/>
              </a:xfrm>
              <a:prstGeom prst="ellipse">
                <a:avLst/>
              </a:prstGeom>
              <a:gradFill rotWithShape="1">
                <a:gsLst>
                  <a:gs pos="0">
                    <a:srgbClr val="7A7400"/>
                  </a:gs>
                  <a:gs pos="50000">
                    <a:schemeClr val="hlink"/>
                  </a:gs>
                  <a:gs pos="100000">
                    <a:srgbClr val="7A7400"/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rot="10800000" vert="eaVert" anchor="ctr">
                <a:spAutoFit/>
              </a:bodyPr>
              <a:lstStyle/>
              <a:p>
                <a:pPr eaLnBrk="0" hangingPunct="0">
                  <a:defRPr/>
                </a:pPr>
                <a:endParaRPr lang="en-US" b="1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364" name="Oval 54"/>
              <p:cNvSpPr>
                <a:spLocks noChangeArrowheads="1"/>
              </p:cNvSpPr>
              <p:nvPr/>
            </p:nvSpPr>
            <p:spPr bwMode="gray">
              <a:xfrm>
                <a:off x="2304" y="2082"/>
                <a:ext cx="1163" cy="1100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rot="10800000" vert="eaVert" anchor="ctr">
                <a:spAutoFit/>
              </a:bodyPr>
              <a:lstStyle/>
              <a:p>
                <a:pPr eaLnBrk="0" hangingPunct="0"/>
                <a:endParaRPr lang="en-US" b="1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13365" name="WordArt 55">
              <a:hlinkClick r:id="rId5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3470" y="1852"/>
              <a:ext cx="206" cy="282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29167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CC99FF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6600CC"/>
                      </a:gs>
                      <a:gs pos="100000">
                        <a:srgbClr val="CC00CC"/>
                      </a:gs>
                    </a:gsLst>
                    <a:lin ang="5400000" scaled="1"/>
                  </a:gradFill>
                  <a:effectLst>
                    <a:outerShdw dist="53882" dir="2700000" algn="ctr" rotWithShape="0">
                      <a:srgbClr val="9999FF">
                        <a:alpha val="79999"/>
                      </a:srgbClr>
                    </a:outerShdw>
                  </a:effectLst>
                  <a:latin typeface="Impact"/>
                </a:rPr>
                <a:t>B</a:t>
              </a:r>
            </a:p>
          </p:txBody>
        </p:sp>
      </p:grpSp>
      <p:grpSp>
        <p:nvGrpSpPr>
          <p:cNvPr id="23" name="Group 57"/>
          <p:cNvGrpSpPr>
            <a:grpSpLocks/>
          </p:cNvGrpSpPr>
          <p:nvPr/>
        </p:nvGrpSpPr>
        <p:grpSpPr bwMode="auto">
          <a:xfrm>
            <a:off x="2003425" y="4340225"/>
            <a:ext cx="922338" cy="989013"/>
            <a:chOff x="3247" y="2515"/>
            <a:chExt cx="581" cy="623"/>
          </a:xfrm>
        </p:grpSpPr>
        <p:grpSp>
          <p:nvGrpSpPr>
            <p:cNvPr id="24" name="Group 58"/>
            <p:cNvGrpSpPr>
              <a:grpSpLocks/>
            </p:cNvGrpSpPr>
            <p:nvPr/>
          </p:nvGrpSpPr>
          <p:grpSpPr bwMode="auto">
            <a:xfrm rot="5400000">
              <a:off x="3226" y="2536"/>
              <a:ext cx="623" cy="581"/>
              <a:chOff x="1871" y="1824"/>
              <a:chExt cx="2007" cy="1807"/>
            </a:xfrm>
          </p:grpSpPr>
          <p:sp>
            <p:nvSpPr>
              <p:cNvPr id="3" name="AutoShape 59"/>
              <p:cNvSpPr>
                <a:spLocks noChangeArrowheads="1"/>
              </p:cNvSpPr>
              <p:nvPr/>
            </p:nvSpPr>
            <p:spPr bwMode="gray">
              <a:xfrm rot="16200000" flipH="1">
                <a:off x="1819" y="2492"/>
                <a:ext cx="311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b="1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369" name="AutoShape 60"/>
              <p:cNvSpPr>
                <a:spLocks noChangeArrowheads="1"/>
              </p:cNvSpPr>
              <p:nvPr/>
            </p:nvSpPr>
            <p:spPr bwMode="gray">
              <a:xfrm rot="5400000" flipH="1">
                <a:off x="3621" y="2498"/>
                <a:ext cx="311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pPr eaLnBrk="0" hangingPunct="0"/>
                <a:endParaRPr lang="en-US" b="1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370" name="AutoShape 61"/>
              <p:cNvSpPr>
                <a:spLocks noChangeArrowheads="1"/>
              </p:cNvSpPr>
              <p:nvPr/>
            </p:nvSpPr>
            <p:spPr bwMode="gray">
              <a:xfrm rot="10800000" flipH="1">
                <a:off x="2718" y="3429"/>
                <a:ext cx="303" cy="202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</p:spPr>
            <p:txBody>
              <a:bodyPr vert="eaVert" wrap="none" anchor="ctr"/>
              <a:lstStyle/>
              <a:p>
                <a:pPr eaLnBrk="0" hangingPunct="0"/>
                <a:endParaRPr lang="en-US" b="1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371" name="Oval 62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pPr eaLnBrk="0" hangingPunct="0"/>
                <a:endParaRPr lang="en-US" b="1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372" name="Oval 63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pPr eaLnBrk="0" hangingPunct="0"/>
                <a:endParaRPr lang="en-US" b="1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" name="Oval 64"/>
              <p:cNvSpPr>
                <a:spLocks noChangeArrowheads="1"/>
              </p:cNvSpPr>
              <p:nvPr/>
            </p:nvSpPr>
            <p:spPr bwMode="gray">
              <a:xfrm>
                <a:off x="2306" y="2909"/>
                <a:ext cx="1163" cy="180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chemeClr val="hlink"/>
                  </a:gs>
                  <a:gs pos="100000">
                    <a:srgbClr val="FFFFFF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rot="10800000" vert="eaVert" wrap="none" anchor="ctr">
                <a:spAutoFit/>
              </a:bodyPr>
              <a:lstStyle/>
              <a:p>
                <a:pPr eaLnBrk="0" hangingPunct="0">
                  <a:defRPr/>
                </a:pPr>
                <a:endParaRPr lang="en-US" b="1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374" name="Oval 65">
                <a:hlinkClick r:id="rId6" action="ppaction://hlinkpres?slideindex=1&amp;slidetitle="/>
              </p:cNvPr>
              <p:cNvSpPr>
                <a:spLocks noChangeArrowheads="1"/>
              </p:cNvSpPr>
              <p:nvPr/>
            </p:nvSpPr>
            <p:spPr bwMode="gray">
              <a:xfrm>
                <a:off x="2306" y="2925"/>
                <a:ext cx="1163" cy="180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rot="10800000" vert="eaVert" wrap="none" anchor="ctr">
                <a:spAutoFit/>
              </a:bodyPr>
              <a:lstStyle/>
              <a:p>
                <a:pPr eaLnBrk="0" hangingPunct="0"/>
                <a:endParaRPr lang="en-US" b="1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" name="Oval 66"/>
              <p:cNvSpPr>
                <a:spLocks noChangeArrowheads="1"/>
              </p:cNvSpPr>
              <p:nvPr/>
            </p:nvSpPr>
            <p:spPr bwMode="gray">
              <a:xfrm>
                <a:off x="2299" y="2051"/>
                <a:ext cx="1163" cy="1101"/>
              </a:xfrm>
              <a:prstGeom prst="ellipse">
                <a:avLst/>
              </a:prstGeom>
              <a:gradFill rotWithShape="1">
                <a:gsLst>
                  <a:gs pos="0">
                    <a:srgbClr val="7A7400"/>
                  </a:gs>
                  <a:gs pos="50000">
                    <a:schemeClr val="hlink"/>
                  </a:gs>
                  <a:gs pos="100000">
                    <a:srgbClr val="7A7400"/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rot="10800000" vert="eaVert" anchor="ctr">
                <a:spAutoFit/>
              </a:bodyPr>
              <a:lstStyle/>
              <a:p>
                <a:pPr eaLnBrk="0" hangingPunct="0">
                  <a:defRPr/>
                </a:pPr>
                <a:endParaRPr lang="en-US" b="1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376" name="Oval 67"/>
              <p:cNvSpPr>
                <a:spLocks noChangeArrowheads="1"/>
              </p:cNvSpPr>
              <p:nvPr/>
            </p:nvSpPr>
            <p:spPr bwMode="gray">
              <a:xfrm>
                <a:off x="2304" y="2082"/>
                <a:ext cx="1163" cy="1100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rot="10800000" vert="eaVert" anchor="ctr">
                <a:spAutoFit/>
              </a:bodyPr>
              <a:lstStyle/>
              <a:p>
                <a:pPr eaLnBrk="0" hangingPunct="0"/>
                <a:endParaRPr lang="en-US" b="1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13377" name="WordArt 68">
              <a:hlinkClick r:id="rId7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3460" y="2679"/>
              <a:ext cx="206" cy="282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29167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CC99FF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6600CC"/>
                      </a:gs>
                      <a:gs pos="100000">
                        <a:srgbClr val="CC00CC"/>
                      </a:gs>
                    </a:gsLst>
                    <a:lin ang="5400000" scaled="1"/>
                  </a:gradFill>
                  <a:effectLst>
                    <a:outerShdw dist="53882" dir="2700000" algn="ctr" rotWithShape="0">
                      <a:srgbClr val="9999FF">
                        <a:alpha val="79999"/>
                      </a:srgbClr>
                    </a:outerShdw>
                  </a:effectLst>
                  <a:latin typeface="Impact"/>
                </a:rPr>
                <a:t>C</a:t>
              </a:r>
            </a:p>
          </p:txBody>
        </p:sp>
      </p:grpSp>
      <p:grpSp>
        <p:nvGrpSpPr>
          <p:cNvPr id="26" name="Group 69"/>
          <p:cNvGrpSpPr>
            <a:grpSpLocks/>
          </p:cNvGrpSpPr>
          <p:nvPr/>
        </p:nvGrpSpPr>
        <p:grpSpPr bwMode="auto">
          <a:xfrm>
            <a:off x="152400" y="171450"/>
            <a:ext cx="1143000" cy="1219200"/>
            <a:chOff x="196" y="292"/>
            <a:chExt cx="616" cy="507"/>
          </a:xfrm>
        </p:grpSpPr>
        <p:grpSp>
          <p:nvGrpSpPr>
            <p:cNvPr id="27" name="Group 70"/>
            <p:cNvGrpSpPr>
              <a:grpSpLocks/>
            </p:cNvGrpSpPr>
            <p:nvPr/>
          </p:nvGrpSpPr>
          <p:grpSpPr bwMode="auto">
            <a:xfrm>
              <a:off x="204" y="300"/>
              <a:ext cx="608" cy="499"/>
              <a:chOff x="204" y="300"/>
              <a:chExt cx="608" cy="499"/>
            </a:xfrm>
          </p:grpSpPr>
          <p:sp>
            <p:nvSpPr>
              <p:cNvPr id="13380" name="Oval 19"/>
              <p:cNvSpPr>
                <a:spLocks noChangeArrowheads="1"/>
              </p:cNvSpPr>
              <p:nvPr/>
            </p:nvSpPr>
            <p:spPr bwMode="auto">
              <a:xfrm rot="1758052">
                <a:off x="204" y="300"/>
                <a:ext cx="592" cy="482"/>
              </a:xfrm>
              <a:prstGeom prst="ellipse">
                <a:avLst/>
              </a:prstGeom>
              <a:gradFill rotWithShape="1">
                <a:gsLst>
                  <a:gs pos="0">
                    <a:srgbClr val="74A731"/>
                  </a:gs>
                  <a:gs pos="100000">
                    <a:srgbClr val="364D17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r" rtl="1"/>
                <a:endParaRPr lang="en-US" b="1">
                  <a:solidFill>
                    <a:srgbClr val="0000FF"/>
                  </a:solidFill>
                </a:endParaRPr>
              </a:p>
            </p:txBody>
          </p:sp>
          <p:sp>
            <p:nvSpPr>
              <p:cNvPr id="13381" name="Oval 24"/>
              <p:cNvSpPr>
                <a:spLocks noChangeArrowheads="1"/>
              </p:cNvSpPr>
              <p:nvPr/>
            </p:nvSpPr>
            <p:spPr bwMode="gray">
              <a:xfrm rot="1758052">
                <a:off x="220" y="317"/>
                <a:ext cx="592" cy="482"/>
              </a:xfrm>
              <a:prstGeom prst="ellipse">
                <a:avLst/>
              </a:prstGeom>
              <a:solidFill>
                <a:srgbClr val="55497D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r" rtl="1"/>
                <a:endParaRPr lang="en-US" b="1">
                  <a:solidFill>
                    <a:srgbClr val="0000FF"/>
                  </a:solidFill>
                </a:endParaRPr>
              </a:p>
            </p:txBody>
          </p:sp>
        </p:grpSp>
        <p:grpSp>
          <p:nvGrpSpPr>
            <p:cNvPr id="28" name="Group 73"/>
            <p:cNvGrpSpPr>
              <a:grpSpLocks/>
            </p:cNvGrpSpPr>
            <p:nvPr/>
          </p:nvGrpSpPr>
          <p:grpSpPr bwMode="auto">
            <a:xfrm>
              <a:off x="196" y="292"/>
              <a:ext cx="592" cy="482"/>
              <a:chOff x="204" y="300"/>
              <a:chExt cx="592" cy="482"/>
            </a:xfrm>
          </p:grpSpPr>
          <p:sp>
            <p:nvSpPr>
              <p:cNvPr id="13383" name="Oval 25"/>
              <p:cNvSpPr>
                <a:spLocks noChangeArrowheads="1"/>
              </p:cNvSpPr>
              <p:nvPr/>
            </p:nvSpPr>
            <p:spPr bwMode="gray">
              <a:xfrm rot="1758052">
                <a:off x="204" y="300"/>
                <a:ext cx="592" cy="482"/>
              </a:xfrm>
              <a:prstGeom prst="ellipse">
                <a:avLst/>
              </a:prstGeom>
              <a:gradFill rotWithShape="1">
                <a:gsLst>
                  <a:gs pos="0">
                    <a:srgbClr val="95A8FB"/>
                  </a:gs>
                  <a:gs pos="100000">
                    <a:srgbClr val="454E74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r" rtl="1"/>
                <a:endParaRPr lang="en-US" b="1">
                  <a:solidFill>
                    <a:srgbClr val="0000FF"/>
                  </a:solidFill>
                </a:endParaRPr>
              </a:p>
            </p:txBody>
          </p:sp>
          <p:pic>
            <p:nvPicPr>
              <p:cNvPr id="13384" name="Picture 27" descr="Picture1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259" y="328"/>
                <a:ext cx="276" cy="2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29" name="Group 40"/>
          <p:cNvGrpSpPr>
            <a:grpSpLocks/>
          </p:cNvGrpSpPr>
          <p:nvPr/>
        </p:nvGrpSpPr>
        <p:grpSpPr bwMode="auto">
          <a:xfrm rot="5400000">
            <a:off x="2133600" y="5486400"/>
            <a:ext cx="762000" cy="152400"/>
            <a:chOff x="0" y="1896"/>
            <a:chExt cx="5760" cy="120"/>
          </a:xfrm>
        </p:grpSpPr>
        <p:sp>
          <p:nvSpPr>
            <p:cNvPr id="13386" name="Rectangle 41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ECECEC"/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eaLnBrk="0" hangingPunct="0"/>
              <a:endParaRPr lang="en-US" b="1">
                <a:solidFill>
                  <a:srgbClr val="0000FF"/>
                </a:solidFill>
                <a:latin typeface="Times New Roman" pitchFamily="18" charset="0"/>
              </a:endParaRPr>
            </a:p>
          </p:txBody>
        </p:sp>
        <p:sp>
          <p:nvSpPr>
            <p:cNvPr id="13387" name="Rectangle 42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eaLnBrk="0" hangingPunct="0"/>
              <a:endParaRPr lang="en-US" b="1">
                <a:solidFill>
                  <a:srgbClr val="0000FF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30" name="Group 57"/>
          <p:cNvGrpSpPr>
            <a:grpSpLocks/>
          </p:cNvGrpSpPr>
          <p:nvPr/>
        </p:nvGrpSpPr>
        <p:grpSpPr bwMode="auto">
          <a:xfrm>
            <a:off x="1974850" y="5683250"/>
            <a:ext cx="922338" cy="989013"/>
            <a:chOff x="3247" y="2515"/>
            <a:chExt cx="581" cy="623"/>
          </a:xfrm>
        </p:grpSpPr>
        <p:grpSp>
          <p:nvGrpSpPr>
            <p:cNvPr id="31" name="Group 58"/>
            <p:cNvGrpSpPr>
              <a:grpSpLocks/>
            </p:cNvGrpSpPr>
            <p:nvPr/>
          </p:nvGrpSpPr>
          <p:grpSpPr bwMode="auto">
            <a:xfrm rot="5400000">
              <a:off x="3226" y="2536"/>
              <a:ext cx="623" cy="581"/>
              <a:chOff x="1871" y="1824"/>
              <a:chExt cx="2007" cy="1807"/>
            </a:xfrm>
          </p:grpSpPr>
          <p:sp>
            <p:nvSpPr>
              <p:cNvPr id="6203" name="AutoShape 59"/>
              <p:cNvSpPr>
                <a:spLocks noChangeArrowheads="1"/>
              </p:cNvSpPr>
              <p:nvPr/>
            </p:nvSpPr>
            <p:spPr bwMode="gray">
              <a:xfrm rot="16200000" flipH="1">
                <a:off x="1819" y="2492"/>
                <a:ext cx="311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b="1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391" name="AutoShape 60"/>
              <p:cNvSpPr>
                <a:spLocks noChangeArrowheads="1"/>
              </p:cNvSpPr>
              <p:nvPr/>
            </p:nvSpPr>
            <p:spPr bwMode="gray">
              <a:xfrm rot="5400000" flipH="1">
                <a:off x="3621" y="2498"/>
                <a:ext cx="311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pPr eaLnBrk="0" hangingPunct="0"/>
                <a:endParaRPr lang="en-US" b="1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392" name="AutoShape 61"/>
              <p:cNvSpPr>
                <a:spLocks noChangeArrowheads="1"/>
              </p:cNvSpPr>
              <p:nvPr/>
            </p:nvSpPr>
            <p:spPr bwMode="gray">
              <a:xfrm rot="10800000" flipH="1">
                <a:off x="2718" y="3429"/>
                <a:ext cx="303" cy="202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</p:spPr>
            <p:txBody>
              <a:bodyPr vert="eaVert" wrap="none" anchor="ctr"/>
              <a:lstStyle/>
              <a:p>
                <a:pPr eaLnBrk="0" hangingPunct="0"/>
                <a:endParaRPr lang="en-US" b="1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393" name="Oval 62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pPr eaLnBrk="0" hangingPunct="0"/>
                <a:endParaRPr lang="en-US" b="1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394" name="Oval 63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pPr eaLnBrk="0" hangingPunct="0"/>
                <a:endParaRPr lang="en-US" b="1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208" name="Oval 64"/>
              <p:cNvSpPr>
                <a:spLocks noChangeArrowheads="1"/>
              </p:cNvSpPr>
              <p:nvPr/>
            </p:nvSpPr>
            <p:spPr bwMode="gray">
              <a:xfrm>
                <a:off x="2306" y="2909"/>
                <a:ext cx="1163" cy="180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chemeClr val="hlink"/>
                  </a:gs>
                  <a:gs pos="100000">
                    <a:srgbClr val="FFFFFF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rot="10800000" vert="eaVert" wrap="none" anchor="ctr">
                <a:spAutoFit/>
              </a:bodyPr>
              <a:lstStyle/>
              <a:p>
                <a:pPr eaLnBrk="0" hangingPunct="0">
                  <a:defRPr/>
                </a:pPr>
                <a:endParaRPr lang="en-US" b="1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396" name="Oval 65">
                <a:hlinkClick r:id="rId6" action="ppaction://hlinkpres?slideindex=1&amp;slidetitle="/>
              </p:cNvPr>
              <p:cNvSpPr>
                <a:spLocks noChangeArrowheads="1"/>
              </p:cNvSpPr>
              <p:nvPr/>
            </p:nvSpPr>
            <p:spPr bwMode="gray">
              <a:xfrm>
                <a:off x="2306" y="2925"/>
                <a:ext cx="1163" cy="180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rot="10800000" vert="eaVert" wrap="none" anchor="ctr">
                <a:spAutoFit/>
              </a:bodyPr>
              <a:lstStyle/>
              <a:p>
                <a:pPr eaLnBrk="0" hangingPunct="0"/>
                <a:endParaRPr lang="en-US" b="1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210" name="Oval 66"/>
              <p:cNvSpPr>
                <a:spLocks noChangeArrowheads="1"/>
              </p:cNvSpPr>
              <p:nvPr/>
            </p:nvSpPr>
            <p:spPr bwMode="gray">
              <a:xfrm>
                <a:off x="2299" y="2051"/>
                <a:ext cx="1163" cy="1101"/>
              </a:xfrm>
              <a:prstGeom prst="ellipse">
                <a:avLst/>
              </a:prstGeom>
              <a:gradFill rotWithShape="1">
                <a:gsLst>
                  <a:gs pos="0">
                    <a:srgbClr val="7A7400"/>
                  </a:gs>
                  <a:gs pos="50000">
                    <a:schemeClr val="hlink"/>
                  </a:gs>
                  <a:gs pos="100000">
                    <a:srgbClr val="7A7400"/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rot="10800000" vert="eaVert" anchor="ctr">
                <a:spAutoFit/>
              </a:bodyPr>
              <a:lstStyle/>
              <a:p>
                <a:pPr eaLnBrk="0" hangingPunct="0">
                  <a:defRPr/>
                </a:pPr>
                <a:endParaRPr lang="en-US" b="1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398" name="Oval 67"/>
              <p:cNvSpPr>
                <a:spLocks noChangeArrowheads="1"/>
              </p:cNvSpPr>
              <p:nvPr/>
            </p:nvSpPr>
            <p:spPr bwMode="gray">
              <a:xfrm>
                <a:off x="2304" y="2082"/>
                <a:ext cx="1163" cy="1100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rot="10800000" vert="eaVert" anchor="ctr">
                <a:spAutoFit/>
              </a:bodyPr>
              <a:lstStyle/>
              <a:p>
                <a:pPr eaLnBrk="0" hangingPunct="0"/>
                <a:endParaRPr lang="en-US" b="1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13399" name="WordArt 68">
              <a:hlinkClick r:id="rId7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3460" y="2679"/>
              <a:ext cx="206" cy="282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29167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CC99FF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6600CC"/>
                      </a:gs>
                      <a:gs pos="100000">
                        <a:srgbClr val="CC00CC"/>
                      </a:gs>
                    </a:gsLst>
                    <a:lin ang="5400000" scaled="1"/>
                  </a:gradFill>
                  <a:effectLst>
                    <a:outerShdw dist="53882" dir="2700000" algn="ctr" rotWithShape="0">
                      <a:srgbClr val="9999FF">
                        <a:alpha val="79999"/>
                      </a:srgbClr>
                    </a:outerShdw>
                  </a:effectLst>
                  <a:latin typeface="Impact"/>
                </a:rPr>
                <a:t>D</a:t>
              </a:r>
            </a:p>
          </p:txBody>
        </p:sp>
      </p:grpSp>
      <p:grpSp>
        <p:nvGrpSpPr>
          <p:cNvPr id="13312" name="Group 93"/>
          <p:cNvGrpSpPr>
            <a:grpSpLocks/>
          </p:cNvGrpSpPr>
          <p:nvPr/>
        </p:nvGrpSpPr>
        <p:grpSpPr bwMode="auto">
          <a:xfrm>
            <a:off x="1066800" y="228600"/>
            <a:ext cx="7772400" cy="990600"/>
            <a:chOff x="720" y="240"/>
            <a:chExt cx="4752" cy="505"/>
          </a:xfrm>
          <a:solidFill>
            <a:srgbClr val="FF0000"/>
          </a:solidFill>
        </p:grpSpPr>
        <p:sp>
          <p:nvSpPr>
            <p:cNvPr id="13401" name="AutoShape 23"/>
            <p:cNvSpPr>
              <a:spLocks noChangeArrowheads="1"/>
            </p:cNvSpPr>
            <p:nvPr/>
          </p:nvSpPr>
          <p:spPr bwMode="gray">
            <a:xfrm>
              <a:off x="720" y="240"/>
              <a:ext cx="4752" cy="505"/>
            </a:xfrm>
            <a:prstGeom prst="roundRect">
              <a:avLst>
                <a:gd name="adj" fmla="val 50000"/>
              </a:avLst>
            </a:prstGeom>
            <a:grpFill/>
            <a:ln w="38100" algn="ctr">
              <a:solidFill>
                <a:srgbClr val="FFCC00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pPr algn="r" rtl="1"/>
              <a:endParaRPr lang="en-US" b="1">
                <a:solidFill>
                  <a:srgbClr val="0000FF"/>
                </a:solidFill>
              </a:endParaRPr>
            </a:p>
          </p:txBody>
        </p:sp>
        <p:sp>
          <p:nvSpPr>
            <p:cNvPr id="13402" name="Text Box 26"/>
            <p:cNvSpPr txBox="1">
              <a:spLocks noChangeArrowheads="1"/>
            </p:cNvSpPr>
            <p:nvPr/>
          </p:nvSpPr>
          <p:spPr bwMode="gray">
            <a:xfrm>
              <a:off x="1027" y="293"/>
              <a:ext cx="4178" cy="327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endParaRPr lang="en-US" sz="2800" b="1">
                <a:solidFill>
                  <a:srgbClr val="0000FF"/>
                </a:solidFill>
              </a:endParaRPr>
            </a:p>
          </p:txBody>
        </p:sp>
      </p:grpSp>
      <p:pic>
        <p:nvPicPr>
          <p:cNvPr id="13403" name="Picture 9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143000" y="1647825"/>
            <a:ext cx="733425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80" name="Text Box 98"/>
          <p:cNvSpPr txBox="1">
            <a:spLocks noChangeArrowheads="1"/>
          </p:cNvSpPr>
          <p:nvPr/>
        </p:nvSpPr>
        <p:spPr bwMode="auto">
          <a:xfrm>
            <a:off x="1524000" y="381000"/>
            <a:ext cx="6858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 sz="3200" b="1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3405" name="Rectangle 10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3200">
              <a:latin typeface="Times New Roman" pitchFamily="18" charset="0"/>
            </a:endParaRPr>
          </a:p>
        </p:txBody>
      </p:sp>
      <p:sp>
        <p:nvSpPr>
          <p:cNvPr id="13406" name="WordArt 39">
            <a:hlinkClick r:id="rId4" action="ppaction://hlinkpres?slideindex=1&amp;slidetitle="/>
          </p:cNvPr>
          <p:cNvSpPr>
            <a:spLocks noChangeArrowheads="1" noChangeShapeType="1" noTextEdit="1"/>
          </p:cNvSpPr>
          <p:nvPr/>
        </p:nvSpPr>
        <p:spPr bwMode="auto">
          <a:xfrm>
            <a:off x="511175" y="446088"/>
            <a:ext cx="312738" cy="4476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29167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1</a:t>
            </a:r>
          </a:p>
        </p:txBody>
      </p:sp>
      <p:sp>
        <p:nvSpPr>
          <p:cNvPr id="13407" name="Text Box 95"/>
          <p:cNvSpPr txBox="1">
            <a:spLocks noChangeArrowheads="1"/>
          </p:cNvSpPr>
          <p:nvPr/>
        </p:nvSpPr>
        <p:spPr bwMode="auto">
          <a:xfrm>
            <a:off x="1371600" y="304800"/>
            <a:ext cx="7162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There ___ a sofa in the living room.</a:t>
            </a:r>
            <a:endParaRPr lang="en-US" sz="28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13408" name="Object 96"/>
          <p:cNvGraphicFramePr>
            <a:graphicFrameLocks noChangeAspect="1"/>
          </p:cNvGraphicFramePr>
          <p:nvPr/>
        </p:nvGraphicFramePr>
        <p:xfrm>
          <a:off x="0" y="5419725"/>
          <a:ext cx="1676400" cy="1438275"/>
        </p:xfrm>
        <a:graphic>
          <a:graphicData uri="http://schemas.openxmlformats.org/presentationml/2006/ole">
            <p:oleObj spid="_x0000_s2050" name="Clip" r:id="rId10" imgW="4286160" imgH="3676320" progId="">
              <p:embed/>
            </p:oleObj>
          </a:graphicData>
        </a:graphic>
      </p:graphicFrame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7" name="AutoShape 43"/>
          <p:cNvSpPr>
            <a:spLocks noChangeArrowheads="1"/>
          </p:cNvSpPr>
          <p:nvPr/>
        </p:nvSpPr>
        <p:spPr bwMode="gray">
          <a:xfrm>
            <a:off x="2895600" y="3124200"/>
            <a:ext cx="5700713" cy="8382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path path="shape">
              <a:fillToRect l="50000" t="50000" r="50000" b="50000"/>
            </a:path>
            <a:tileRect/>
          </a:gradFill>
          <a:ln w="28575" algn="ctr">
            <a:solidFill>
              <a:srgbClr val="FF0000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n-US" sz="32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is</a:t>
            </a:r>
            <a:endParaRPr lang="en-US" sz="3200" b="1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3318" name="AutoShape 17" descr="Pink tissue paper"/>
          <p:cNvSpPr>
            <a:spLocks noChangeArrowheads="1"/>
          </p:cNvSpPr>
          <p:nvPr/>
        </p:nvSpPr>
        <p:spPr bwMode="auto">
          <a:xfrm>
            <a:off x="1066800" y="247650"/>
            <a:ext cx="7772400" cy="971550"/>
          </a:xfrm>
          <a:prstGeom prst="roundRect">
            <a:avLst>
              <a:gd name="adj" fmla="val 50000"/>
            </a:avLst>
          </a:prstGeom>
          <a:blipFill dpi="0" rotWithShape="1">
            <a:blip r:embed="rId3" cstate="print"/>
            <a:srcRect/>
            <a:tile tx="0" ty="0" sx="100000" sy="100000" flip="none" algn="tl"/>
          </a:blipFill>
          <a:ln w="38100" algn="ctr">
            <a:solidFill>
              <a:srgbClr val="74A731"/>
            </a:solidFill>
            <a:round/>
            <a:headEnd/>
            <a:tailEnd/>
          </a:ln>
        </p:spPr>
        <p:txBody>
          <a:bodyPr vert="eaVert" wrap="none" anchor="ctr"/>
          <a:lstStyle/>
          <a:p>
            <a:pPr algn="r" rtl="1"/>
            <a:endParaRPr lang="en-US" b="1">
              <a:solidFill>
                <a:srgbClr val="0000FF"/>
              </a:solidFill>
            </a:endParaRPr>
          </a:p>
        </p:txBody>
      </p:sp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1060450" y="2003425"/>
            <a:ext cx="1563688" cy="203200"/>
            <a:chOff x="0" y="1896"/>
            <a:chExt cx="5760" cy="120"/>
          </a:xfrm>
        </p:grpSpPr>
        <p:sp>
          <p:nvSpPr>
            <p:cNvPr id="13320" name="Rectangle 8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ECECEC"/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b="1">
                <a:solidFill>
                  <a:srgbClr val="0000FF"/>
                </a:solidFill>
                <a:latin typeface="Times New Roman" pitchFamily="18" charset="0"/>
              </a:endParaRPr>
            </a:p>
          </p:txBody>
        </p:sp>
        <p:sp>
          <p:nvSpPr>
            <p:cNvPr id="13321" name="Rectangle 9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b="1">
                <a:solidFill>
                  <a:srgbClr val="0000FF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5" name="Group 10"/>
          <p:cNvGrpSpPr>
            <a:grpSpLocks/>
          </p:cNvGrpSpPr>
          <p:nvPr/>
        </p:nvGrpSpPr>
        <p:grpSpPr bwMode="auto">
          <a:xfrm>
            <a:off x="346075" y="1284288"/>
            <a:ext cx="720725" cy="1219200"/>
            <a:chOff x="1474" y="2341"/>
            <a:chExt cx="454" cy="679"/>
          </a:xfrm>
        </p:grpSpPr>
        <p:grpSp>
          <p:nvGrpSpPr>
            <p:cNvPr id="11" name="Group 11"/>
            <p:cNvGrpSpPr>
              <a:grpSpLocks/>
            </p:cNvGrpSpPr>
            <p:nvPr/>
          </p:nvGrpSpPr>
          <p:grpSpPr bwMode="auto">
            <a:xfrm rot="5400000">
              <a:off x="1456" y="2517"/>
              <a:ext cx="537" cy="185"/>
              <a:chOff x="0" y="1896"/>
              <a:chExt cx="5760" cy="120"/>
            </a:xfrm>
          </p:grpSpPr>
          <p:sp>
            <p:nvSpPr>
              <p:cNvPr id="13324" name="Rectangle 12"/>
              <p:cNvSpPr>
                <a:spLocks noChangeArrowheads="1"/>
              </p:cNvSpPr>
              <p:nvPr/>
            </p:nvSpPr>
            <p:spPr bwMode="gray">
              <a:xfrm>
                <a:off x="0" y="1896"/>
                <a:ext cx="5760" cy="47"/>
              </a:xfrm>
              <a:prstGeom prst="rect">
                <a:avLst/>
              </a:prstGeom>
              <a:gradFill rotWithShape="1">
                <a:gsLst>
                  <a:gs pos="0">
                    <a:srgbClr val="808080"/>
                  </a:gs>
                  <a:gs pos="100000">
                    <a:srgbClr val="ECECEC"/>
                  </a:gs>
                </a:gsLst>
                <a:lin ang="5400000" scaled="1"/>
              </a:gradFill>
              <a:ln w="9525" algn="ctr">
                <a:noFill/>
                <a:miter lim="800000"/>
                <a:headEnd/>
                <a:tailEnd/>
              </a:ln>
            </p:spPr>
            <p:txBody>
              <a:bodyPr rot="10800000" vert="eaVert" wrap="none" anchor="ctr"/>
              <a:lstStyle/>
              <a:p>
                <a:pPr eaLnBrk="0" hangingPunct="0"/>
                <a:endParaRPr lang="en-US" b="1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325" name="Rectangle 13"/>
              <p:cNvSpPr>
                <a:spLocks noChangeArrowheads="1"/>
              </p:cNvSpPr>
              <p:nvPr/>
            </p:nvSpPr>
            <p:spPr bwMode="gray">
              <a:xfrm>
                <a:off x="0" y="1942"/>
                <a:ext cx="5760" cy="74"/>
              </a:xfrm>
              <a:prstGeom prst="rect">
                <a:avLst/>
              </a:prstGeom>
              <a:gradFill rotWithShape="1">
                <a:gsLst>
                  <a:gs pos="0">
                    <a:srgbClr val="CFCFCF"/>
                  </a:gs>
                  <a:gs pos="100000">
                    <a:srgbClr val="5F5F5F"/>
                  </a:gs>
                </a:gsLst>
                <a:lin ang="5400000" scaled="1"/>
              </a:gradFill>
              <a:ln w="9525" algn="ctr">
                <a:noFill/>
                <a:miter lim="800000"/>
                <a:headEnd/>
                <a:tailEnd/>
              </a:ln>
            </p:spPr>
            <p:txBody>
              <a:bodyPr rot="10800000" vert="eaVert" wrap="none" anchor="ctr"/>
              <a:lstStyle/>
              <a:p>
                <a:pPr eaLnBrk="0" hangingPunct="0"/>
                <a:endParaRPr lang="en-US" b="1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12" name="Group 14"/>
            <p:cNvGrpSpPr>
              <a:grpSpLocks/>
            </p:cNvGrpSpPr>
            <p:nvPr/>
          </p:nvGrpSpPr>
          <p:grpSpPr bwMode="auto">
            <a:xfrm rot="5400000">
              <a:off x="1474" y="2567"/>
              <a:ext cx="453" cy="454"/>
              <a:chOff x="1845" y="1824"/>
              <a:chExt cx="2016" cy="1823"/>
            </a:xfrm>
          </p:grpSpPr>
          <p:sp>
            <p:nvSpPr>
              <p:cNvPr id="6159" name="AutoShape 15"/>
              <p:cNvSpPr>
                <a:spLocks noChangeArrowheads="1"/>
              </p:cNvSpPr>
              <p:nvPr/>
            </p:nvSpPr>
            <p:spPr bwMode="gray">
              <a:xfrm rot="16200000" flipH="1">
                <a:off x="1792" y="2553"/>
                <a:ext cx="309" cy="205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b="1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328" name="AutoShape 16"/>
              <p:cNvSpPr>
                <a:spLocks noChangeArrowheads="1"/>
              </p:cNvSpPr>
              <p:nvPr/>
            </p:nvSpPr>
            <p:spPr bwMode="gray">
              <a:xfrm rot="5400000" flipH="1">
                <a:off x="3610" y="2514"/>
                <a:ext cx="309" cy="19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pPr eaLnBrk="0" hangingPunct="0"/>
                <a:endParaRPr lang="en-US" b="1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329" name="AutoShape 17"/>
              <p:cNvSpPr>
                <a:spLocks noChangeArrowheads="1"/>
              </p:cNvSpPr>
              <p:nvPr/>
            </p:nvSpPr>
            <p:spPr bwMode="gray">
              <a:xfrm rot="10800000" flipH="1">
                <a:off x="2697" y="3442"/>
                <a:ext cx="310" cy="205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</p:spPr>
            <p:txBody>
              <a:bodyPr vert="eaVert" wrap="none" anchor="ctr"/>
              <a:lstStyle/>
              <a:p>
                <a:pPr eaLnBrk="0" hangingPunct="0"/>
                <a:endParaRPr lang="en-US" b="1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330" name="Oval 18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pPr eaLnBrk="0" hangingPunct="0"/>
                <a:endParaRPr lang="en-US" b="1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331" name="Oval 19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pPr eaLnBrk="0" hangingPunct="0"/>
                <a:endParaRPr lang="en-US" b="1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" name="Oval 20"/>
              <p:cNvSpPr>
                <a:spLocks noChangeArrowheads="1"/>
              </p:cNvSpPr>
              <p:nvPr/>
            </p:nvSpPr>
            <p:spPr bwMode="gray">
              <a:xfrm>
                <a:off x="2151" y="2882"/>
                <a:ext cx="1413" cy="245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chemeClr val="hlink"/>
                  </a:gs>
                  <a:gs pos="100000">
                    <a:srgbClr val="FFFFFF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rot="10800000" vert="eaVert" wrap="none" anchor="ctr">
                <a:spAutoFit/>
              </a:bodyPr>
              <a:lstStyle/>
              <a:p>
                <a:pPr eaLnBrk="0" hangingPunct="0">
                  <a:defRPr/>
                </a:pPr>
                <a:endParaRPr lang="en-US" b="1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333" name="Oval 21"/>
              <p:cNvSpPr>
                <a:spLocks noChangeArrowheads="1"/>
              </p:cNvSpPr>
              <p:nvPr/>
            </p:nvSpPr>
            <p:spPr bwMode="gray">
              <a:xfrm>
                <a:off x="2176" y="2888"/>
                <a:ext cx="1421" cy="233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rot="10800000" vert="eaVert" wrap="none" anchor="ctr">
                <a:spAutoFit/>
              </a:bodyPr>
              <a:lstStyle/>
              <a:p>
                <a:pPr eaLnBrk="0" hangingPunct="0"/>
                <a:endParaRPr lang="en-US" b="1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" name="Oval 22"/>
              <p:cNvSpPr>
                <a:spLocks noChangeArrowheads="1"/>
              </p:cNvSpPr>
              <p:nvPr/>
            </p:nvSpPr>
            <p:spPr bwMode="gray">
              <a:xfrm>
                <a:off x="2151" y="2111"/>
                <a:ext cx="1413" cy="1096"/>
              </a:xfrm>
              <a:prstGeom prst="ellipse">
                <a:avLst/>
              </a:prstGeom>
              <a:gradFill rotWithShape="1">
                <a:gsLst>
                  <a:gs pos="0">
                    <a:srgbClr val="7A7400"/>
                  </a:gs>
                  <a:gs pos="50000">
                    <a:schemeClr val="hlink"/>
                  </a:gs>
                  <a:gs pos="100000">
                    <a:srgbClr val="7A7400"/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rot="10800000" vert="eaVert" anchor="ctr">
                <a:spAutoFit/>
              </a:bodyPr>
              <a:lstStyle/>
              <a:p>
                <a:pPr eaLnBrk="0" hangingPunct="0">
                  <a:defRPr/>
                </a:pPr>
                <a:endParaRPr lang="en-US" b="1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335" name="Oval 23"/>
              <p:cNvSpPr>
                <a:spLocks noChangeArrowheads="1"/>
              </p:cNvSpPr>
              <p:nvPr/>
            </p:nvSpPr>
            <p:spPr bwMode="gray">
              <a:xfrm>
                <a:off x="2178" y="2085"/>
                <a:ext cx="1417" cy="1095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rot="10800000" vert="eaVert" anchor="ctr">
                <a:spAutoFit/>
              </a:bodyPr>
              <a:lstStyle/>
              <a:p>
                <a:pPr eaLnBrk="0" hangingPunct="0"/>
                <a:endParaRPr lang="en-US" b="1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</p:grpSp>
      </p:grpSp>
      <p:grpSp>
        <p:nvGrpSpPr>
          <p:cNvPr id="15" name="Group 24"/>
          <p:cNvGrpSpPr>
            <a:grpSpLocks/>
          </p:cNvGrpSpPr>
          <p:nvPr/>
        </p:nvGrpSpPr>
        <p:grpSpPr bwMode="auto">
          <a:xfrm rot="5400000">
            <a:off x="1917700" y="2460625"/>
            <a:ext cx="1173163" cy="144463"/>
            <a:chOff x="0" y="1896"/>
            <a:chExt cx="5760" cy="120"/>
          </a:xfrm>
        </p:grpSpPr>
        <p:sp>
          <p:nvSpPr>
            <p:cNvPr id="13337" name="Rectangle 25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ECECEC"/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eaLnBrk="0" hangingPunct="0"/>
              <a:endParaRPr lang="en-US" b="1">
                <a:solidFill>
                  <a:srgbClr val="0000FF"/>
                </a:solidFill>
                <a:latin typeface="Times New Roman" pitchFamily="18" charset="0"/>
              </a:endParaRPr>
            </a:p>
          </p:txBody>
        </p:sp>
        <p:sp>
          <p:nvSpPr>
            <p:cNvPr id="13338" name="Rectangle 26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eaLnBrk="0" hangingPunct="0"/>
              <a:endParaRPr lang="en-US" b="1">
                <a:solidFill>
                  <a:srgbClr val="0000FF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16" name="Group 28"/>
          <p:cNvGrpSpPr>
            <a:grpSpLocks/>
          </p:cNvGrpSpPr>
          <p:nvPr/>
        </p:nvGrpSpPr>
        <p:grpSpPr bwMode="auto">
          <a:xfrm>
            <a:off x="1890713" y="1619250"/>
            <a:ext cx="1066800" cy="989013"/>
            <a:chOff x="3257" y="860"/>
            <a:chExt cx="581" cy="623"/>
          </a:xfrm>
        </p:grpSpPr>
        <p:grpSp>
          <p:nvGrpSpPr>
            <p:cNvPr id="17" name="Group 29"/>
            <p:cNvGrpSpPr>
              <a:grpSpLocks/>
            </p:cNvGrpSpPr>
            <p:nvPr/>
          </p:nvGrpSpPr>
          <p:grpSpPr bwMode="auto">
            <a:xfrm rot="5400000">
              <a:off x="3236" y="881"/>
              <a:ext cx="623" cy="581"/>
              <a:chOff x="1871" y="1824"/>
              <a:chExt cx="2007" cy="1807"/>
            </a:xfrm>
          </p:grpSpPr>
          <p:sp>
            <p:nvSpPr>
              <p:cNvPr id="8" name="AutoShape 30"/>
              <p:cNvSpPr>
                <a:spLocks noChangeArrowheads="1"/>
              </p:cNvSpPr>
              <p:nvPr/>
            </p:nvSpPr>
            <p:spPr bwMode="gray">
              <a:xfrm rot="16200000" flipH="1">
                <a:off x="1818" y="2511"/>
                <a:ext cx="312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b="1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342" name="AutoShape 31"/>
              <p:cNvSpPr>
                <a:spLocks noChangeArrowheads="1"/>
              </p:cNvSpPr>
              <p:nvPr/>
            </p:nvSpPr>
            <p:spPr bwMode="gray">
              <a:xfrm rot="5400000" flipH="1">
                <a:off x="3621" y="2498"/>
                <a:ext cx="311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pPr eaLnBrk="0" hangingPunct="0"/>
                <a:endParaRPr lang="en-US" b="1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343" name="AutoShape 32"/>
              <p:cNvSpPr>
                <a:spLocks noChangeArrowheads="1"/>
              </p:cNvSpPr>
              <p:nvPr/>
            </p:nvSpPr>
            <p:spPr bwMode="gray">
              <a:xfrm rot="10800000" flipH="1">
                <a:off x="2718" y="3429"/>
                <a:ext cx="303" cy="202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</p:spPr>
            <p:txBody>
              <a:bodyPr vert="eaVert" wrap="none" anchor="ctr"/>
              <a:lstStyle/>
              <a:p>
                <a:pPr eaLnBrk="0" hangingPunct="0"/>
                <a:endParaRPr lang="en-US" b="1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344" name="Oval 33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pPr eaLnBrk="0" hangingPunct="0"/>
                <a:endParaRPr lang="en-US" b="1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345" name="Oval 34">
                <a:hlinkClick r:id="rId4" action="ppaction://hlinkpres?slideindex=1&amp;slidetitle="/>
              </p:cNvPr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pPr eaLnBrk="0" hangingPunct="0"/>
                <a:endParaRPr lang="en-US" b="1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" name="Oval 35"/>
              <p:cNvSpPr>
                <a:spLocks noChangeArrowheads="1"/>
              </p:cNvSpPr>
              <p:nvPr/>
            </p:nvSpPr>
            <p:spPr bwMode="gray">
              <a:xfrm>
                <a:off x="2312" y="2948"/>
                <a:ext cx="1163" cy="15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chemeClr val="hlink"/>
                  </a:gs>
                  <a:gs pos="100000">
                    <a:srgbClr val="FFFFFF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rot="10800000" vert="eaVert" wrap="none" anchor="ctr">
                <a:spAutoFit/>
              </a:bodyPr>
              <a:lstStyle/>
              <a:p>
                <a:pPr eaLnBrk="0" hangingPunct="0">
                  <a:defRPr/>
                </a:pPr>
                <a:endParaRPr lang="en-US" b="1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347" name="Oval 36"/>
              <p:cNvSpPr>
                <a:spLocks noChangeArrowheads="1"/>
              </p:cNvSpPr>
              <p:nvPr/>
            </p:nvSpPr>
            <p:spPr bwMode="gray">
              <a:xfrm>
                <a:off x="2312" y="2948"/>
                <a:ext cx="1163" cy="156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rot="10800000" vert="eaVert" wrap="none" anchor="ctr">
                <a:spAutoFit/>
              </a:bodyPr>
              <a:lstStyle/>
              <a:p>
                <a:pPr eaLnBrk="0" hangingPunct="0"/>
                <a:endParaRPr lang="en-US" b="1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" name="Oval 37"/>
              <p:cNvSpPr>
                <a:spLocks noChangeArrowheads="1"/>
              </p:cNvSpPr>
              <p:nvPr/>
            </p:nvSpPr>
            <p:spPr bwMode="gray">
              <a:xfrm>
                <a:off x="2299" y="2066"/>
                <a:ext cx="1163" cy="1102"/>
              </a:xfrm>
              <a:prstGeom prst="ellipse">
                <a:avLst/>
              </a:prstGeom>
              <a:gradFill rotWithShape="1">
                <a:gsLst>
                  <a:gs pos="0">
                    <a:srgbClr val="7A7400"/>
                  </a:gs>
                  <a:gs pos="50000">
                    <a:schemeClr val="hlink"/>
                  </a:gs>
                  <a:gs pos="100000">
                    <a:srgbClr val="7A7400"/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rot="10800000" vert="eaVert" anchor="ctr">
                <a:spAutoFit/>
              </a:bodyPr>
              <a:lstStyle/>
              <a:p>
                <a:pPr eaLnBrk="0" hangingPunct="0">
                  <a:defRPr/>
                </a:pPr>
                <a:endParaRPr lang="en-US" b="1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349" name="Oval 38"/>
              <p:cNvSpPr>
                <a:spLocks noChangeArrowheads="1"/>
              </p:cNvSpPr>
              <p:nvPr/>
            </p:nvSpPr>
            <p:spPr bwMode="gray">
              <a:xfrm>
                <a:off x="2304" y="2082"/>
                <a:ext cx="1163" cy="1100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rot="10800000" vert="eaVert" anchor="ctr">
                <a:spAutoFit/>
              </a:bodyPr>
              <a:lstStyle/>
              <a:p>
                <a:pPr eaLnBrk="0" hangingPunct="0"/>
                <a:endParaRPr lang="en-US" b="1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13350" name="WordArt 39">
              <a:hlinkClick r:id="rId4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3465" y="1036"/>
              <a:ext cx="171" cy="282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29167"/>
                </a:avLst>
              </a:prstTxWarp>
            </a:bodyPr>
            <a:lstStyle/>
            <a:p>
              <a:pPr algn="ctr"/>
              <a:r>
                <a:rPr lang="en-US" sz="3600" kern="10" dirty="0">
                  <a:ln w="9525">
                    <a:solidFill>
                      <a:srgbClr val="CC99FF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6600CC"/>
                      </a:gs>
                      <a:gs pos="100000">
                        <a:srgbClr val="CC00CC"/>
                      </a:gs>
                    </a:gsLst>
                    <a:lin ang="5400000" scaled="1"/>
                  </a:gradFill>
                  <a:effectLst>
                    <a:outerShdw dist="53882" dir="2700000" algn="ctr" rotWithShape="0">
                      <a:srgbClr val="9999FF">
                        <a:alpha val="79999"/>
                      </a:srgbClr>
                    </a:outerShdw>
                  </a:effectLst>
                  <a:latin typeface="Impact"/>
                </a:rPr>
                <a:t>A</a:t>
              </a:r>
            </a:p>
          </p:txBody>
        </p:sp>
      </p:grpSp>
      <p:grpSp>
        <p:nvGrpSpPr>
          <p:cNvPr id="18" name="Group 40"/>
          <p:cNvGrpSpPr>
            <a:grpSpLocks/>
          </p:cNvGrpSpPr>
          <p:nvPr/>
        </p:nvGrpSpPr>
        <p:grpSpPr bwMode="auto">
          <a:xfrm rot="5400000">
            <a:off x="1930400" y="4060825"/>
            <a:ext cx="1173163" cy="144463"/>
            <a:chOff x="0" y="1896"/>
            <a:chExt cx="5760" cy="120"/>
          </a:xfrm>
        </p:grpSpPr>
        <p:sp>
          <p:nvSpPr>
            <p:cNvPr id="13352" name="Rectangle 41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ECECEC"/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eaLnBrk="0" hangingPunct="0"/>
              <a:endParaRPr lang="en-US" b="1">
                <a:solidFill>
                  <a:srgbClr val="0000FF"/>
                </a:solidFill>
                <a:latin typeface="Times New Roman" pitchFamily="18" charset="0"/>
              </a:endParaRPr>
            </a:p>
          </p:txBody>
        </p:sp>
        <p:sp>
          <p:nvSpPr>
            <p:cNvPr id="13353" name="Rectangle 42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eaLnBrk="0" hangingPunct="0"/>
              <a:endParaRPr lang="en-US" b="1">
                <a:solidFill>
                  <a:srgbClr val="0000FF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20" name="Group 44"/>
          <p:cNvGrpSpPr>
            <a:grpSpLocks/>
          </p:cNvGrpSpPr>
          <p:nvPr/>
        </p:nvGrpSpPr>
        <p:grpSpPr bwMode="auto">
          <a:xfrm>
            <a:off x="2006600" y="2981325"/>
            <a:ext cx="908050" cy="989013"/>
            <a:chOff x="3260" y="1700"/>
            <a:chExt cx="581" cy="623"/>
          </a:xfrm>
        </p:grpSpPr>
        <p:grpSp>
          <p:nvGrpSpPr>
            <p:cNvPr id="21" name="Group 45"/>
            <p:cNvGrpSpPr>
              <a:grpSpLocks/>
            </p:cNvGrpSpPr>
            <p:nvPr/>
          </p:nvGrpSpPr>
          <p:grpSpPr bwMode="auto">
            <a:xfrm rot="5400000">
              <a:off x="3239" y="1721"/>
              <a:ext cx="623" cy="581"/>
              <a:chOff x="1871" y="1824"/>
              <a:chExt cx="2007" cy="1807"/>
            </a:xfrm>
          </p:grpSpPr>
          <p:sp>
            <p:nvSpPr>
              <p:cNvPr id="19" name="AutoShape 46"/>
              <p:cNvSpPr>
                <a:spLocks noChangeArrowheads="1"/>
              </p:cNvSpPr>
              <p:nvPr/>
            </p:nvSpPr>
            <p:spPr bwMode="gray">
              <a:xfrm rot="16200000" flipH="1">
                <a:off x="1819" y="2511"/>
                <a:ext cx="310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b="1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357" name="AutoShape 47"/>
              <p:cNvSpPr>
                <a:spLocks noChangeArrowheads="1"/>
              </p:cNvSpPr>
              <p:nvPr/>
            </p:nvSpPr>
            <p:spPr bwMode="gray">
              <a:xfrm rot="5400000" flipH="1">
                <a:off x="3621" y="2498"/>
                <a:ext cx="311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pPr eaLnBrk="0" hangingPunct="0"/>
                <a:endParaRPr lang="en-US" b="1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358" name="AutoShape 48"/>
              <p:cNvSpPr>
                <a:spLocks noChangeArrowheads="1"/>
              </p:cNvSpPr>
              <p:nvPr/>
            </p:nvSpPr>
            <p:spPr bwMode="gray">
              <a:xfrm rot="10800000" flipH="1">
                <a:off x="2718" y="3429"/>
                <a:ext cx="303" cy="202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</p:spPr>
            <p:txBody>
              <a:bodyPr vert="eaVert" wrap="none" anchor="ctr"/>
              <a:lstStyle/>
              <a:p>
                <a:pPr eaLnBrk="0" hangingPunct="0"/>
                <a:endParaRPr lang="en-US" b="1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359" name="Oval 49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pPr eaLnBrk="0" hangingPunct="0"/>
                <a:endParaRPr lang="en-US" b="1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360" name="Oval 50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pPr eaLnBrk="0" hangingPunct="0"/>
                <a:endParaRPr lang="en-US" b="1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" name="Oval 51"/>
              <p:cNvSpPr>
                <a:spLocks noChangeArrowheads="1"/>
              </p:cNvSpPr>
              <p:nvPr/>
            </p:nvSpPr>
            <p:spPr bwMode="gray">
              <a:xfrm>
                <a:off x="2306" y="2927"/>
                <a:ext cx="1163" cy="177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chemeClr val="hlink"/>
                  </a:gs>
                  <a:gs pos="100000">
                    <a:srgbClr val="FFFFFF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rot="10800000" vert="eaVert" wrap="none" anchor="ctr">
                <a:spAutoFit/>
              </a:bodyPr>
              <a:lstStyle/>
              <a:p>
                <a:pPr eaLnBrk="0" hangingPunct="0">
                  <a:defRPr/>
                </a:pPr>
                <a:endParaRPr lang="en-US" b="1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362" name="Oval 52">
                <a:hlinkClick r:id="rId5" action="ppaction://hlinkpres?slideindex=1&amp;slidetitle="/>
              </p:cNvPr>
              <p:cNvSpPr>
                <a:spLocks noChangeArrowheads="1"/>
              </p:cNvSpPr>
              <p:nvPr/>
            </p:nvSpPr>
            <p:spPr bwMode="gray">
              <a:xfrm>
                <a:off x="2306" y="2925"/>
                <a:ext cx="1163" cy="180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rot="10800000" vert="eaVert" wrap="none" anchor="ctr">
                <a:spAutoFit/>
              </a:bodyPr>
              <a:lstStyle/>
              <a:p>
                <a:pPr eaLnBrk="0" hangingPunct="0"/>
                <a:endParaRPr lang="en-US" b="1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" name="Oval 53"/>
              <p:cNvSpPr>
                <a:spLocks noChangeArrowheads="1"/>
              </p:cNvSpPr>
              <p:nvPr/>
            </p:nvSpPr>
            <p:spPr bwMode="gray">
              <a:xfrm>
                <a:off x="2299" y="2067"/>
                <a:ext cx="1163" cy="1099"/>
              </a:xfrm>
              <a:prstGeom prst="ellipse">
                <a:avLst/>
              </a:prstGeom>
              <a:gradFill rotWithShape="1">
                <a:gsLst>
                  <a:gs pos="0">
                    <a:srgbClr val="7A7400"/>
                  </a:gs>
                  <a:gs pos="50000">
                    <a:schemeClr val="hlink"/>
                  </a:gs>
                  <a:gs pos="100000">
                    <a:srgbClr val="7A7400"/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rot="10800000" vert="eaVert" anchor="ctr">
                <a:spAutoFit/>
              </a:bodyPr>
              <a:lstStyle/>
              <a:p>
                <a:pPr eaLnBrk="0" hangingPunct="0">
                  <a:defRPr/>
                </a:pPr>
                <a:endParaRPr lang="en-US" b="1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364" name="Oval 54"/>
              <p:cNvSpPr>
                <a:spLocks noChangeArrowheads="1"/>
              </p:cNvSpPr>
              <p:nvPr/>
            </p:nvSpPr>
            <p:spPr bwMode="gray">
              <a:xfrm>
                <a:off x="2304" y="2082"/>
                <a:ext cx="1163" cy="1100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rot="10800000" vert="eaVert" anchor="ctr">
                <a:spAutoFit/>
              </a:bodyPr>
              <a:lstStyle/>
              <a:p>
                <a:pPr eaLnBrk="0" hangingPunct="0"/>
                <a:endParaRPr lang="en-US" b="1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13365" name="WordArt 55">
              <a:hlinkClick r:id="rId5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3470" y="1852"/>
              <a:ext cx="206" cy="282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29167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CC99FF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6600CC"/>
                      </a:gs>
                      <a:gs pos="100000">
                        <a:srgbClr val="CC00CC"/>
                      </a:gs>
                    </a:gsLst>
                    <a:lin ang="5400000" scaled="1"/>
                  </a:gradFill>
                  <a:effectLst>
                    <a:outerShdw dist="53882" dir="2700000" algn="ctr" rotWithShape="0">
                      <a:srgbClr val="9999FF">
                        <a:alpha val="79999"/>
                      </a:srgbClr>
                    </a:outerShdw>
                  </a:effectLst>
                  <a:latin typeface="Impact"/>
                </a:rPr>
                <a:t>B</a:t>
              </a:r>
            </a:p>
          </p:txBody>
        </p:sp>
      </p:grpSp>
      <p:grpSp>
        <p:nvGrpSpPr>
          <p:cNvPr id="23" name="Group 57"/>
          <p:cNvGrpSpPr>
            <a:grpSpLocks/>
          </p:cNvGrpSpPr>
          <p:nvPr/>
        </p:nvGrpSpPr>
        <p:grpSpPr bwMode="auto">
          <a:xfrm>
            <a:off x="2003425" y="4340225"/>
            <a:ext cx="922338" cy="989013"/>
            <a:chOff x="3247" y="2515"/>
            <a:chExt cx="581" cy="623"/>
          </a:xfrm>
        </p:grpSpPr>
        <p:grpSp>
          <p:nvGrpSpPr>
            <p:cNvPr id="24" name="Group 58"/>
            <p:cNvGrpSpPr>
              <a:grpSpLocks/>
            </p:cNvGrpSpPr>
            <p:nvPr/>
          </p:nvGrpSpPr>
          <p:grpSpPr bwMode="auto">
            <a:xfrm rot="5400000">
              <a:off x="3226" y="2536"/>
              <a:ext cx="623" cy="581"/>
              <a:chOff x="1871" y="1824"/>
              <a:chExt cx="2007" cy="1807"/>
            </a:xfrm>
          </p:grpSpPr>
          <p:sp>
            <p:nvSpPr>
              <p:cNvPr id="3" name="AutoShape 59"/>
              <p:cNvSpPr>
                <a:spLocks noChangeArrowheads="1"/>
              </p:cNvSpPr>
              <p:nvPr/>
            </p:nvSpPr>
            <p:spPr bwMode="gray">
              <a:xfrm rot="16200000" flipH="1">
                <a:off x="1819" y="2492"/>
                <a:ext cx="311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b="1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369" name="AutoShape 60"/>
              <p:cNvSpPr>
                <a:spLocks noChangeArrowheads="1"/>
              </p:cNvSpPr>
              <p:nvPr/>
            </p:nvSpPr>
            <p:spPr bwMode="gray">
              <a:xfrm rot="5400000" flipH="1">
                <a:off x="3621" y="2498"/>
                <a:ext cx="311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pPr eaLnBrk="0" hangingPunct="0"/>
                <a:endParaRPr lang="en-US" b="1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370" name="AutoShape 61"/>
              <p:cNvSpPr>
                <a:spLocks noChangeArrowheads="1"/>
              </p:cNvSpPr>
              <p:nvPr/>
            </p:nvSpPr>
            <p:spPr bwMode="gray">
              <a:xfrm rot="10800000" flipH="1">
                <a:off x="2718" y="3429"/>
                <a:ext cx="303" cy="202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</p:spPr>
            <p:txBody>
              <a:bodyPr vert="eaVert" wrap="none" anchor="ctr"/>
              <a:lstStyle/>
              <a:p>
                <a:pPr eaLnBrk="0" hangingPunct="0"/>
                <a:endParaRPr lang="en-US" b="1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371" name="Oval 62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pPr eaLnBrk="0" hangingPunct="0"/>
                <a:endParaRPr lang="en-US" b="1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372" name="Oval 63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pPr eaLnBrk="0" hangingPunct="0"/>
                <a:endParaRPr lang="en-US" b="1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" name="Oval 64"/>
              <p:cNvSpPr>
                <a:spLocks noChangeArrowheads="1"/>
              </p:cNvSpPr>
              <p:nvPr/>
            </p:nvSpPr>
            <p:spPr bwMode="gray">
              <a:xfrm>
                <a:off x="2306" y="2909"/>
                <a:ext cx="1163" cy="180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chemeClr val="hlink"/>
                  </a:gs>
                  <a:gs pos="100000">
                    <a:srgbClr val="FFFFFF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rot="10800000" vert="eaVert" wrap="none" anchor="ctr">
                <a:spAutoFit/>
              </a:bodyPr>
              <a:lstStyle/>
              <a:p>
                <a:pPr eaLnBrk="0" hangingPunct="0">
                  <a:defRPr/>
                </a:pPr>
                <a:endParaRPr lang="en-US" b="1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374" name="Oval 65">
                <a:hlinkClick r:id="rId6" action="ppaction://hlinkpres?slideindex=1&amp;slidetitle="/>
              </p:cNvPr>
              <p:cNvSpPr>
                <a:spLocks noChangeArrowheads="1"/>
              </p:cNvSpPr>
              <p:nvPr/>
            </p:nvSpPr>
            <p:spPr bwMode="gray">
              <a:xfrm>
                <a:off x="2306" y="2925"/>
                <a:ext cx="1163" cy="180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rot="10800000" vert="eaVert" wrap="none" anchor="ctr">
                <a:spAutoFit/>
              </a:bodyPr>
              <a:lstStyle/>
              <a:p>
                <a:pPr eaLnBrk="0" hangingPunct="0"/>
                <a:endParaRPr lang="en-US" b="1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" name="Oval 66"/>
              <p:cNvSpPr>
                <a:spLocks noChangeArrowheads="1"/>
              </p:cNvSpPr>
              <p:nvPr/>
            </p:nvSpPr>
            <p:spPr bwMode="gray">
              <a:xfrm>
                <a:off x="2299" y="2051"/>
                <a:ext cx="1163" cy="1101"/>
              </a:xfrm>
              <a:prstGeom prst="ellipse">
                <a:avLst/>
              </a:prstGeom>
              <a:gradFill rotWithShape="1">
                <a:gsLst>
                  <a:gs pos="0">
                    <a:srgbClr val="7A7400"/>
                  </a:gs>
                  <a:gs pos="50000">
                    <a:schemeClr val="hlink"/>
                  </a:gs>
                  <a:gs pos="100000">
                    <a:srgbClr val="7A7400"/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rot="10800000" vert="eaVert" anchor="ctr">
                <a:spAutoFit/>
              </a:bodyPr>
              <a:lstStyle/>
              <a:p>
                <a:pPr eaLnBrk="0" hangingPunct="0">
                  <a:defRPr/>
                </a:pPr>
                <a:endParaRPr lang="en-US" b="1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376" name="Oval 67"/>
              <p:cNvSpPr>
                <a:spLocks noChangeArrowheads="1"/>
              </p:cNvSpPr>
              <p:nvPr/>
            </p:nvSpPr>
            <p:spPr bwMode="gray">
              <a:xfrm>
                <a:off x="2304" y="2082"/>
                <a:ext cx="1163" cy="1100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rot="10800000" vert="eaVert" anchor="ctr">
                <a:spAutoFit/>
              </a:bodyPr>
              <a:lstStyle/>
              <a:p>
                <a:pPr eaLnBrk="0" hangingPunct="0"/>
                <a:endParaRPr lang="en-US" b="1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13377" name="WordArt 68">
              <a:hlinkClick r:id="rId7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3460" y="2679"/>
              <a:ext cx="206" cy="282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29167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CC99FF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6600CC"/>
                      </a:gs>
                      <a:gs pos="100000">
                        <a:srgbClr val="CC00CC"/>
                      </a:gs>
                    </a:gsLst>
                    <a:lin ang="5400000" scaled="1"/>
                  </a:gradFill>
                  <a:effectLst>
                    <a:outerShdw dist="53882" dir="2700000" algn="ctr" rotWithShape="0">
                      <a:srgbClr val="9999FF">
                        <a:alpha val="79999"/>
                      </a:srgbClr>
                    </a:outerShdw>
                  </a:effectLst>
                  <a:latin typeface="Impact"/>
                </a:rPr>
                <a:t>C</a:t>
              </a:r>
            </a:p>
          </p:txBody>
        </p:sp>
      </p:grpSp>
      <p:grpSp>
        <p:nvGrpSpPr>
          <p:cNvPr id="26" name="Group 69"/>
          <p:cNvGrpSpPr>
            <a:grpSpLocks/>
          </p:cNvGrpSpPr>
          <p:nvPr/>
        </p:nvGrpSpPr>
        <p:grpSpPr bwMode="auto">
          <a:xfrm>
            <a:off x="152400" y="171450"/>
            <a:ext cx="1143000" cy="1219200"/>
            <a:chOff x="196" y="292"/>
            <a:chExt cx="616" cy="507"/>
          </a:xfrm>
        </p:grpSpPr>
        <p:grpSp>
          <p:nvGrpSpPr>
            <p:cNvPr id="27" name="Group 70"/>
            <p:cNvGrpSpPr>
              <a:grpSpLocks/>
            </p:cNvGrpSpPr>
            <p:nvPr/>
          </p:nvGrpSpPr>
          <p:grpSpPr bwMode="auto">
            <a:xfrm>
              <a:off x="204" y="300"/>
              <a:ext cx="608" cy="499"/>
              <a:chOff x="204" y="300"/>
              <a:chExt cx="608" cy="499"/>
            </a:xfrm>
          </p:grpSpPr>
          <p:sp>
            <p:nvSpPr>
              <p:cNvPr id="13380" name="Oval 19"/>
              <p:cNvSpPr>
                <a:spLocks noChangeArrowheads="1"/>
              </p:cNvSpPr>
              <p:nvPr/>
            </p:nvSpPr>
            <p:spPr bwMode="auto">
              <a:xfrm rot="1758052">
                <a:off x="204" y="300"/>
                <a:ext cx="592" cy="482"/>
              </a:xfrm>
              <a:prstGeom prst="ellipse">
                <a:avLst/>
              </a:prstGeom>
              <a:gradFill rotWithShape="1">
                <a:gsLst>
                  <a:gs pos="0">
                    <a:srgbClr val="74A731"/>
                  </a:gs>
                  <a:gs pos="100000">
                    <a:srgbClr val="364D17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r" rtl="1"/>
                <a:endParaRPr lang="en-US" b="1">
                  <a:solidFill>
                    <a:srgbClr val="0000FF"/>
                  </a:solidFill>
                </a:endParaRPr>
              </a:p>
            </p:txBody>
          </p:sp>
          <p:sp>
            <p:nvSpPr>
              <p:cNvPr id="13381" name="Oval 24"/>
              <p:cNvSpPr>
                <a:spLocks noChangeArrowheads="1"/>
              </p:cNvSpPr>
              <p:nvPr/>
            </p:nvSpPr>
            <p:spPr bwMode="gray">
              <a:xfrm rot="1758052">
                <a:off x="220" y="317"/>
                <a:ext cx="592" cy="482"/>
              </a:xfrm>
              <a:prstGeom prst="ellipse">
                <a:avLst/>
              </a:prstGeom>
              <a:solidFill>
                <a:srgbClr val="55497D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r" rtl="1"/>
                <a:endParaRPr lang="en-US" b="1">
                  <a:solidFill>
                    <a:srgbClr val="0000FF"/>
                  </a:solidFill>
                </a:endParaRPr>
              </a:p>
            </p:txBody>
          </p:sp>
        </p:grpSp>
        <p:grpSp>
          <p:nvGrpSpPr>
            <p:cNvPr id="28" name="Group 73"/>
            <p:cNvGrpSpPr>
              <a:grpSpLocks/>
            </p:cNvGrpSpPr>
            <p:nvPr/>
          </p:nvGrpSpPr>
          <p:grpSpPr bwMode="auto">
            <a:xfrm>
              <a:off x="196" y="292"/>
              <a:ext cx="592" cy="482"/>
              <a:chOff x="204" y="300"/>
              <a:chExt cx="592" cy="482"/>
            </a:xfrm>
          </p:grpSpPr>
          <p:sp>
            <p:nvSpPr>
              <p:cNvPr id="13383" name="Oval 25"/>
              <p:cNvSpPr>
                <a:spLocks noChangeArrowheads="1"/>
              </p:cNvSpPr>
              <p:nvPr/>
            </p:nvSpPr>
            <p:spPr bwMode="gray">
              <a:xfrm rot="1758052">
                <a:off x="204" y="300"/>
                <a:ext cx="592" cy="482"/>
              </a:xfrm>
              <a:prstGeom prst="ellipse">
                <a:avLst/>
              </a:prstGeom>
              <a:gradFill rotWithShape="1">
                <a:gsLst>
                  <a:gs pos="0">
                    <a:srgbClr val="95A8FB"/>
                  </a:gs>
                  <a:gs pos="100000">
                    <a:srgbClr val="454E74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r" rtl="1"/>
                <a:endParaRPr lang="en-US" b="1">
                  <a:solidFill>
                    <a:srgbClr val="0000FF"/>
                  </a:solidFill>
                </a:endParaRPr>
              </a:p>
            </p:txBody>
          </p:sp>
          <p:pic>
            <p:nvPicPr>
              <p:cNvPr id="13384" name="Picture 27" descr="Picture1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259" y="328"/>
                <a:ext cx="276" cy="2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29" name="Group 40"/>
          <p:cNvGrpSpPr>
            <a:grpSpLocks/>
          </p:cNvGrpSpPr>
          <p:nvPr/>
        </p:nvGrpSpPr>
        <p:grpSpPr bwMode="auto">
          <a:xfrm rot="5400000">
            <a:off x="2133600" y="5486400"/>
            <a:ext cx="762000" cy="152400"/>
            <a:chOff x="0" y="1896"/>
            <a:chExt cx="5760" cy="120"/>
          </a:xfrm>
        </p:grpSpPr>
        <p:sp>
          <p:nvSpPr>
            <p:cNvPr id="13386" name="Rectangle 41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ECECEC"/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eaLnBrk="0" hangingPunct="0"/>
              <a:endParaRPr lang="en-US" b="1">
                <a:solidFill>
                  <a:srgbClr val="0000FF"/>
                </a:solidFill>
                <a:latin typeface="Times New Roman" pitchFamily="18" charset="0"/>
              </a:endParaRPr>
            </a:p>
          </p:txBody>
        </p:sp>
        <p:sp>
          <p:nvSpPr>
            <p:cNvPr id="13387" name="Rectangle 42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eaLnBrk="0" hangingPunct="0"/>
              <a:endParaRPr lang="en-US" b="1">
                <a:solidFill>
                  <a:srgbClr val="0000FF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30" name="Group 57"/>
          <p:cNvGrpSpPr>
            <a:grpSpLocks/>
          </p:cNvGrpSpPr>
          <p:nvPr/>
        </p:nvGrpSpPr>
        <p:grpSpPr bwMode="auto">
          <a:xfrm>
            <a:off x="1974850" y="5683250"/>
            <a:ext cx="922338" cy="989013"/>
            <a:chOff x="3247" y="2515"/>
            <a:chExt cx="581" cy="623"/>
          </a:xfrm>
        </p:grpSpPr>
        <p:grpSp>
          <p:nvGrpSpPr>
            <p:cNvPr id="31" name="Group 58"/>
            <p:cNvGrpSpPr>
              <a:grpSpLocks/>
            </p:cNvGrpSpPr>
            <p:nvPr/>
          </p:nvGrpSpPr>
          <p:grpSpPr bwMode="auto">
            <a:xfrm rot="5400000">
              <a:off x="3226" y="2536"/>
              <a:ext cx="623" cy="581"/>
              <a:chOff x="1871" y="1824"/>
              <a:chExt cx="2007" cy="1807"/>
            </a:xfrm>
          </p:grpSpPr>
          <p:sp>
            <p:nvSpPr>
              <p:cNvPr id="6203" name="AutoShape 59"/>
              <p:cNvSpPr>
                <a:spLocks noChangeArrowheads="1"/>
              </p:cNvSpPr>
              <p:nvPr/>
            </p:nvSpPr>
            <p:spPr bwMode="gray">
              <a:xfrm rot="16200000" flipH="1">
                <a:off x="1819" y="2492"/>
                <a:ext cx="311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b="1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391" name="AutoShape 60"/>
              <p:cNvSpPr>
                <a:spLocks noChangeArrowheads="1"/>
              </p:cNvSpPr>
              <p:nvPr/>
            </p:nvSpPr>
            <p:spPr bwMode="gray">
              <a:xfrm rot="5400000" flipH="1">
                <a:off x="3621" y="2498"/>
                <a:ext cx="311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pPr eaLnBrk="0" hangingPunct="0"/>
                <a:endParaRPr lang="en-US" b="1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392" name="AutoShape 61"/>
              <p:cNvSpPr>
                <a:spLocks noChangeArrowheads="1"/>
              </p:cNvSpPr>
              <p:nvPr/>
            </p:nvSpPr>
            <p:spPr bwMode="gray">
              <a:xfrm rot="10800000" flipH="1">
                <a:off x="2718" y="3429"/>
                <a:ext cx="303" cy="202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</p:spPr>
            <p:txBody>
              <a:bodyPr vert="eaVert" wrap="none" anchor="ctr"/>
              <a:lstStyle/>
              <a:p>
                <a:pPr eaLnBrk="0" hangingPunct="0"/>
                <a:endParaRPr lang="en-US" b="1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393" name="Oval 62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pPr eaLnBrk="0" hangingPunct="0"/>
                <a:endParaRPr lang="en-US" b="1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394" name="Oval 63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pPr eaLnBrk="0" hangingPunct="0"/>
                <a:endParaRPr lang="en-US" b="1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208" name="Oval 64"/>
              <p:cNvSpPr>
                <a:spLocks noChangeArrowheads="1"/>
              </p:cNvSpPr>
              <p:nvPr/>
            </p:nvSpPr>
            <p:spPr bwMode="gray">
              <a:xfrm>
                <a:off x="2306" y="2909"/>
                <a:ext cx="1163" cy="180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chemeClr val="hlink"/>
                  </a:gs>
                  <a:gs pos="100000">
                    <a:srgbClr val="FFFFFF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rot="10800000" vert="eaVert" wrap="none" anchor="ctr">
                <a:spAutoFit/>
              </a:bodyPr>
              <a:lstStyle/>
              <a:p>
                <a:pPr eaLnBrk="0" hangingPunct="0">
                  <a:defRPr/>
                </a:pPr>
                <a:endParaRPr lang="en-US" b="1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396" name="Oval 65">
                <a:hlinkClick r:id="rId6" action="ppaction://hlinkpres?slideindex=1&amp;slidetitle="/>
              </p:cNvPr>
              <p:cNvSpPr>
                <a:spLocks noChangeArrowheads="1"/>
              </p:cNvSpPr>
              <p:nvPr/>
            </p:nvSpPr>
            <p:spPr bwMode="gray">
              <a:xfrm>
                <a:off x="2306" y="2925"/>
                <a:ext cx="1163" cy="180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rot="10800000" vert="eaVert" wrap="none" anchor="ctr">
                <a:spAutoFit/>
              </a:bodyPr>
              <a:lstStyle/>
              <a:p>
                <a:pPr eaLnBrk="0" hangingPunct="0"/>
                <a:endParaRPr lang="en-US" b="1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210" name="Oval 66"/>
              <p:cNvSpPr>
                <a:spLocks noChangeArrowheads="1"/>
              </p:cNvSpPr>
              <p:nvPr/>
            </p:nvSpPr>
            <p:spPr bwMode="gray">
              <a:xfrm>
                <a:off x="2299" y="2051"/>
                <a:ext cx="1163" cy="1101"/>
              </a:xfrm>
              <a:prstGeom prst="ellipse">
                <a:avLst/>
              </a:prstGeom>
              <a:gradFill rotWithShape="1">
                <a:gsLst>
                  <a:gs pos="0">
                    <a:srgbClr val="7A7400"/>
                  </a:gs>
                  <a:gs pos="50000">
                    <a:schemeClr val="hlink"/>
                  </a:gs>
                  <a:gs pos="100000">
                    <a:srgbClr val="7A7400"/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rot="10800000" vert="eaVert" anchor="ctr">
                <a:spAutoFit/>
              </a:bodyPr>
              <a:lstStyle/>
              <a:p>
                <a:pPr eaLnBrk="0" hangingPunct="0">
                  <a:defRPr/>
                </a:pPr>
                <a:endParaRPr lang="en-US" b="1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398" name="Oval 67"/>
              <p:cNvSpPr>
                <a:spLocks noChangeArrowheads="1"/>
              </p:cNvSpPr>
              <p:nvPr/>
            </p:nvSpPr>
            <p:spPr bwMode="gray">
              <a:xfrm>
                <a:off x="2304" y="2082"/>
                <a:ext cx="1163" cy="1100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rot="10800000" vert="eaVert" anchor="ctr">
                <a:spAutoFit/>
              </a:bodyPr>
              <a:lstStyle/>
              <a:p>
                <a:pPr eaLnBrk="0" hangingPunct="0"/>
                <a:endParaRPr lang="en-US" b="1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13399" name="WordArt 68">
              <a:hlinkClick r:id="rId7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3460" y="2679"/>
              <a:ext cx="206" cy="282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29167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CC99FF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6600CC"/>
                      </a:gs>
                      <a:gs pos="100000">
                        <a:srgbClr val="CC00CC"/>
                      </a:gs>
                    </a:gsLst>
                    <a:lin ang="5400000" scaled="1"/>
                  </a:gradFill>
                  <a:effectLst>
                    <a:outerShdw dist="53882" dir="2700000" algn="ctr" rotWithShape="0">
                      <a:srgbClr val="9999FF">
                        <a:alpha val="79999"/>
                      </a:srgbClr>
                    </a:outerShdw>
                  </a:effectLst>
                  <a:latin typeface="Impact"/>
                </a:rPr>
                <a:t>D</a:t>
              </a:r>
            </a:p>
          </p:txBody>
        </p:sp>
      </p:grpSp>
      <p:grpSp>
        <p:nvGrpSpPr>
          <p:cNvPr id="13312" name="Group 93"/>
          <p:cNvGrpSpPr>
            <a:grpSpLocks/>
          </p:cNvGrpSpPr>
          <p:nvPr/>
        </p:nvGrpSpPr>
        <p:grpSpPr bwMode="auto">
          <a:xfrm>
            <a:off x="1066800" y="228600"/>
            <a:ext cx="7772400" cy="990600"/>
            <a:chOff x="720" y="240"/>
            <a:chExt cx="4752" cy="505"/>
          </a:xfrm>
          <a:solidFill>
            <a:srgbClr val="FF0000"/>
          </a:solidFill>
        </p:grpSpPr>
        <p:sp>
          <p:nvSpPr>
            <p:cNvPr id="13401" name="AutoShape 23"/>
            <p:cNvSpPr>
              <a:spLocks noChangeArrowheads="1"/>
            </p:cNvSpPr>
            <p:nvPr/>
          </p:nvSpPr>
          <p:spPr bwMode="gray">
            <a:xfrm>
              <a:off x="720" y="240"/>
              <a:ext cx="4752" cy="505"/>
            </a:xfrm>
            <a:prstGeom prst="roundRect">
              <a:avLst>
                <a:gd name="adj" fmla="val 50000"/>
              </a:avLst>
            </a:prstGeom>
            <a:grpFill/>
            <a:ln w="38100" algn="ctr">
              <a:solidFill>
                <a:srgbClr val="FFCC00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pPr algn="r" rtl="1"/>
              <a:endParaRPr lang="en-US" b="1">
                <a:solidFill>
                  <a:srgbClr val="0000FF"/>
                </a:solidFill>
              </a:endParaRPr>
            </a:p>
          </p:txBody>
        </p:sp>
        <p:sp>
          <p:nvSpPr>
            <p:cNvPr id="13402" name="Text Box 26"/>
            <p:cNvSpPr txBox="1">
              <a:spLocks noChangeArrowheads="1"/>
            </p:cNvSpPr>
            <p:nvPr/>
          </p:nvSpPr>
          <p:spPr bwMode="gray">
            <a:xfrm>
              <a:off x="1027" y="293"/>
              <a:ext cx="4178" cy="327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endParaRPr lang="en-US" sz="2800" b="1">
                <a:solidFill>
                  <a:srgbClr val="0000FF"/>
                </a:solidFill>
              </a:endParaRPr>
            </a:p>
          </p:txBody>
        </p:sp>
      </p:grpSp>
      <p:pic>
        <p:nvPicPr>
          <p:cNvPr id="13403" name="Picture 9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143000" y="1647825"/>
            <a:ext cx="733425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80" name="Text Box 98"/>
          <p:cNvSpPr txBox="1">
            <a:spLocks noChangeArrowheads="1"/>
          </p:cNvSpPr>
          <p:nvPr/>
        </p:nvSpPr>
        <p:spPr bwMode="auto">
          <a:xfrm>
            <a:off x="1524000" y="381000"/>
            <a:ext cx="6858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 sz="3200" b="1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3405" name="Rectangle 10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3200">
              <a:latin typeface="Times New Roman" pitchFamily="18" charset="0"/>
            </a:endParaRPr>
          </a:p>
        </p:txBody>
      </p:sp>
      <p:sp>
        <p:nvSpPr>
          <p:cNvPr id="13406" name="WordArt 39">
            <a:hlinkClick r:id="rId4" action="ppaction://hlinkpres?slideindex=1&amp;slidetitle="/>
          </p:cNvPr>
          <p:cNvSpPr>
            <a:spLocks noChangeArrowheads="1" noChangeShapeType="1" noTextEdit="1"/>
          </p:cNvSpPr>
          <p:nvPr/>
        </p:nvSpPr>
        <p:spPr bwMode="auto">
          <a:xfrm>
            <a:off x="511175" y="446088"/>
            <a:ext cx="312738" cy="4476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29167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1</a:t>
            </a:r>
          </a:p>
        </p:txBody>
      </p:sp>
      <p:sp>
        <p:nvSpPr>
          <p:cNvPr id="13407" name="Text Box 95"/>
          <p:cNvSpPr txBox="1">
            <a:spLocks noChangeArrowheads="1"/>
          </p:cNvSpPr>
          <p:nvPr/>
        </p:nvSpPr>
        <p:spPr bwMode="auto">
          <a:xfrm>
            <a:off x="1371600" y="304800"/>
            <a:ext cx="7162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There ___ a sofa in the living room.</a:t>
            </a:r>
            <a:endParaRPr lang="en-US" sz="28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13408" name="Object 96"/>
          <p:cNvGraphicFramePr>
            <a:graphicFrameLocks noChangeAspect="1"/>
          </p:cNvGraphicFramePr>
          <p:nvPr/>
        </p:nvGraphicFramePr>
        <p:xfrm>
          <a:off x="0" y="5419725"/>
          <a:ext cx="1676400" cy="1438275"/>
        </p:xfrm>
        <a:graphic>
          <a:graphicData uri="http://schemas.openxmlformats.org/presentationml/2006/ole">
            <p:oleObj spid="_x0000_s4098" name="Clip" r:id="rId10" imgW="4286160" imgH="3676320" progId="">
              <p:embed/>
            </p:oleObj>
          </a:graphicData>
        </a:graphic>
      </p:graphicFrame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1" name="AutoShape 27"/>
          <p:cNvSpPr>
            <a:spLocks noChangeArrowheads="1"/>
          </p:cNvSpPr>
          <p:nvPr/>
        </p:nvSpPr>
        <p:spPr bwMode="gray">
          <a:xfrm>
            <a:off x="2971800" y="1676400"/>
            <a:ext cx="5943600" cy="10668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path path="shape">
              <a:fillToRect l="50000" t="50000" r="50000" b="50000"/>
            </a:path>
            <a:tileRect/>
          </a:gradFill>
          <a:ln w="28575" algn="ctr">
            <a:solidFill>
              <a:srgbClr val="FF0000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n-US" sz="32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living room</a:t>
            </a:r>
            <a:endParaRPr lang="en-US" sz="3200" b="1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6200" name="AutoShape 56"/>
          <p:cNvSpPr>
            <a:spLocks noChangeArrowheads="1"/>
          </p:cNvSpPr>
          <p:nvPr/>
        </p:nvSpPr>
        <p:spPr bwMode="gray">
          <a:xfrm>
            <a:off x="2895600" y="5791200"/>
            <a:ext cx="5610225" cy="82708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path path="shape">
              <a:fillToRect l="50000" t="50000" r="50000" b="50000"/>
            </a:path>
            <a:tileRect/>
          </a:gradFill>
          <a:ln w="28575" algn="ctr">
            <a:solidFill>
              <a:srgbClr val="FF0000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n-US" sz="32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kitchen</a:t>
            </a:r>
            <a:endParaRPr lang="en-US" sz="3200" b="1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" name="AutoShape 56"/>
          <p:cNvSpPr>
            <a:spLocks noChangeArrowheads="1"/>
          </p:cNvSpPr>
          <p:nvPr/>
        </p:nvSpPr>
        <p:spPr bwMode="gray">
          <a:xfrm>
            <a:off x="2895600" y="4495800"/>
            <a:ext cx="5610225" cy="82708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path path="shape">
              <a:fillToRect l="50000" t="50000" r="50000" b="50000"/>
            </a:path>
            <a:tileRect/>
          </a:gradFill>
          <a:ln w="28575" algn="ctr">
            <a:solidFill>
              <a:srgbClr val="FF0000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n-US" sz="32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bedroom</a:t>
            </a:r>
            <a:endParaRPr lang="en-US" sz="3200" b="1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6187" name="AutoShape 43"/>
          <p:cNvSpPr>
            <a:spLocks noChangeArrowheads="1"/>
          </p:cNvSpPr>
          <p:nvPr/>
        </p:nvSpPr>
        <p:spPr bwMode="gray">
          <a:xfrm>
            <a:off x="2895600" y="3124200"/>
            <a:ext cx="5700713" cy="8382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path path="shape">
              <a:fillToRect l="50000" t="50000" r="50000" b="50000"/>
            </a:path>
            <a:tileRect/>
          </a:gradFill>
          <a:ln w="28575" algn="ctr">
            <a:solidFill>
              <a:srgbClr val="FF0000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n-US" sz="32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bathroom</a:t>
            </a:r>
            <a:endParaRPr lang="en-US" sz="3200" b="1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3318" name="AutoShape 17" descr="Pink tissue paper"/>
          <p:cNvSpPr>
            <a:spLocks noChangeArrowheads="1"/>
          </p:cNvSpPr>
          <p:nvPr/>
        </p:nvSpPr>
        <p:spPr bwMode="auto">
          <a:xfrm>
            <a:off x="1066800" y="247650"/>
            <a:ext cx="7772400" cy="971550"/>
          </a:xfrm>
          <a:prstGeom prst="roundRect">
            <a:avLst>
              <a:gd name="adj" fmla="val 50000"/>
            </a:avLst>
          </a:prstGeom>
          <a:blipFill dpi="0" rotWithShape="1">
            <a:blip r:embed="rId3" cstate="print"/>
            <a:srcRect/>
            <a:tile tx="0" ty="0" sx="100000" sy="100000" flip="none" algn="tl"/>
          </a:blipFill>
          <a:ln w="38100" algn="ctr">
            <a:solidFill>
              <a:srgbClr val="74A731"/>
            </a:solidFill>
            <a:round/>
            <a:headEnd/>
            <a:tailEnd/>
          </a:ln>
        </p:spPr>
        <p:txBody>
          <a:bodyPr vert="eaVert" wrap="none" anchor="ctr"/>
          <a:lstStyle/>
          <a:p>
            <a:pPr algn="r" rtl="1"/>
            <a:endParaRPr lang="en-US" b="1">
              <a:solidFill>
                <a:srgbClr val="0000FF"/>
              </a:solidFill>
            </a:endParaRPr>
          </a:p>
        </p:txBody>
      </p:sp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1060450" y="2003425"/>
            <a:ext cx="1563688" cy="203200"/>
            <a:chOff x="0" y="1896"/>
            <a:chExt cx="5760" cy="120"/>
          </a:xfrm>
        </p:grpSpPr>
        <p:sp>
          <p:nvSpPr>
            <p:cNvPr id="13320" name="Rectangle 8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ECECEC"/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b="1">
                <a:solidFill>
                  <a:srgbClr val="0000FF"/>
                </a:solidFill>
                <a:latin typeface="Times New Roman" pitchFamily="18" charset="0"/>
              </a:endParaRPr>
            </a:p>
          </p:txBody>
        </p:sp>
        <p:sp>
          <p:nvSpPr>
            <p:cNvPr id="13321" name="Rectangle 9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b="1">
                <a:solidFill>
                  <a:srgbClr val="0000FF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5" name="Group 10"/>
          <p:cNvGrpSpPr>
            <a:grpSpLocks/>
          </p:cNvGrpSpPr>
          <p:nvPr/>
        </p:nvGrpSpPr>
        <p:grpSpPr bwMode="auto">
          <a:xfrm>
            <a:off x="346075" y="1284288"/>
            <a:ext cx="720725" cy="1219200"/>
            <a:chOff x="1474" y="2341"/>
            <a:chExt cx="454" cy="679"/>
          </a:xfrm>
        </p:grpSpPr>
        <p:grpSp>
          <p:nvGrpSpPr>
            <p:cNvPr id="11" name="Group 11"/>
            <p:cNvGrpSpPr>
              <a:grpSpLocks/>
            </p:cNvGrpSpPr>
            <p:nvPr/>
          </p:nvGrpSpPr>
          <p:grpSpPr bwMode="auto">
            <a:xfrm rot="5400000">
              <a:off x="1456" y="2517"/>
              <a:ext cx="537" cy="185"/>
              <a:chOff x="0" y="1896"/>
              <a:chExt cx="5760" cy="120"/>
            </a:xfrm>
          </p:grpSpPr>
          <p:sp>
            <p:nvSpPr>
              <p:cNvPr id="13324" name="Rectangle 12"/>
              <p:cNvSpPr>
                <a:spLocks noChangeArrowheads="1"/>
              </p:cNvSpPr>
              <p:nvPr/>
            </p:nvSpPr>
            <p:spPr bwMode="gray">
              <a:xfrm>
                <a:off x="0" y="1896"/>
                <a:ext cx="5760" cy="47"/>
              </a:xfrm>
              <a:prstGeom prst="rect">
                <a:avLst/>
              </a:prstGeom>
              <a:gradFill rotWithShape="1">
                <a:gsLst>
                  <a:gs pos="0">
                    <a:srgbClr val="808080"/>
                  </a:gs>
                  <a:gs pos="100000">
                    <a:srgbClr val="ECECEC"/>
                  </a:gs>
                </a:gsLst>
                <a:lin ang="5400000" scaled="1"/>
              </a:gradFill>
              <a:ln w="9525" algn="ctr">
                <a:noFill/>
                <a:miter lim="800000"/>
                <a:headEnd/>
                <a:tailEnd/>
              </a:ln>
            </p:spPr>
            <p:txBody>
              <a:bodyPr rot="10800000" vert="eaVert" wrap="none" anchor="ctr"/>
              <a:lstStyle/>
              <a:p>
                <a:pPr eaLnBrk="0" hangingPunct="0"/>
                <a:endParaRPr lang="en-US" b="1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325" name="Rectangle 13"/>
              <p:cNvSpPr>
                <a:spLocks noChangeArrowheads="1"/>
              </p:cNvSpPr>
              <p:nvPr/>
            </p:nvSpPr>
            <p:spPr bwMode="gray">
              <a:xfrm>
                <a:off x="0" y="1942"/>
                <a:ext cx="5760" cy="74"/>
              </a:xfrm>
              <a:prstGeom prst="rect">
                <a:avLst/>
              </a:prstGeom>
              <a:gradFill rotWithShape="1">
                <a:gsLst>
                  <a:gs pos="0">
                    <a:srgbClr val="CFCFCF"/>
                  </a:gs>
                  <a:gs pos="100000">
                    <a:srgbClr val="5F5F5F"/>
                  </a:gs>
                </a:gsLst>
                <a:lin ang="5400000" scaled="1"/>
              </a:gradFill>
              <a:ln w="9525" algn="ctr">
                <a:noFill/>
                <a:miter lim="800000"/>
                <a:headEnd/>
                <a:tailEnd/>
              </a:ln>
            </p:spPr>
            <p:txBody>
              <a:bodyPr rot="10800000" vert="eaVert" wrap="none" anchor="ctr"/>
              <a:lstStyle/>
              <a:p>
                <a:pPr eaLnBrk="0" hangingPunct="0"/>
                <a:endParaRPr lang="en-US" b="1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12" name="Group 14"/>
            <p:cNvGrpSpPr>
              <a:grpSpLocks/>
            </p:cNvGrpSpPr>
            <p:nvPr/>
          </p:nvGrpSpPr>
          <p:grpSpPr bwMode="auto">
            <a:xfrm rot="5400000">
              <a:off x="1474" y="2567"/>
              <a:ext cx="453" cy="454"/>
              <a:chOff x="1845" y="1824"/>
              <a:chExt cx="2016" cy="1823"/>
            </a:xfrm>
          </p:grpSpPr>
          <p:sp>
            <p:nvSpPr>
              <p:cNvPr id="6159" name="AutoShape 15"/>
              <p:cNvSpPr>
                <a:spLocks noChangeArrowheads="1"/>
              </p:cNvSpPr>
              <p:nvPr/>
            </p:nvSpPr>
            <p:spPr bwMode="gray">
              <a:xfrm rot="16200000" flipH="1">
                <a:off x="1792" y="2553"/>
                <a:ext cx="309" cy="205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b="1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328" name="AutoShape 16"/>
              <p:cNvSpPr>
                <a:spLocks noChangeArrowheads="1"/>
              </p:cNvSpPr>
              <p:nvPr/>
            </p:nvSpPr>
            <p:spPr bwMode="gray">
              <a:xfrm rot="5400000" flipH="1">
                <a:off x="3610" y="2514"/>
                <a:ext cx="309" cy="19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pPr eaLnBrk="0" hangingPunct="0"/>
                <a:endParaRPr lang="en-US" b="1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329" name="AutoShape 17"/>
              <p:cNvSpPr>
                <a:spLocks noChangeArrowheads="1"/>
              </p:cNvSpPr>
              <p:nvPr/>
            </p:nvSpPr>
            <p:spPr bwMode="gray">
              <a:xfrm rot="10800000" flipH="1">
                <a:off x="2697" y="3442"/>
                <a:ext cx="310" cy="205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</p:spPr>
            <p:txBody>
              <a:bodyPr vert="eaVert" wrap="none" anchor="ctr"/>
              <a:lstStyle/>
              <a:p>
                <a:pPr eaLnBrk="0" hangingPunct="0"/>
                <a:endParaRPr lang="en-US" b="1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330" name="Oval 18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pPr eaLnBrk="0" hangingPunct="0"/>
                <a:endParaRPr lang="en-US" b="1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331" name="Oval 19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pPr eaLnBrk="0" hangingPunct="0"/>
                <a:endParaRPr lang="en-US" b="1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" name="Oval 20"/>
              <p:cNvSpPr>
                <a:spLocks noChangeArrowheads="1"/>
              </p:cNvSpPr>
              <p:nvPr/>
            </p:nvSpPr>
            <p:spPr bwMode="gray">
              <a:xfrm>
                <a:off x="2151" y="2882"/>
                <a:ext cx="1413" cy="245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chemeClr val="hlink"/>
                  </a:gs>
                  <a:gs pos="100000">
                    <a:srgbClr val="FFFFFF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rot="10800000" vert="eaVert" wrap="none" anchor="ctr">
                <a:spAutoFit/>
              </a:bodyPr>
              <a:lstStyle/>
              <a:p>
                <a:pPr eaLnBrk="0" hangingPunct="0">
                  <a:defRPr/>
                </a:pPr>
                <a:endParaRPr lang="en-US" b="1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333" name="Oval 21"/>
              <p:cNvSpPr>
                <a:spLocks noChangeArrowheads="1"/>
              </p:cNvSpPr>
              <p:nvPr/>
            </p:nvSpPr>
            <p:spPr bwMode="gray">
              <a:xfrm>
                <a:off x="2176" y="2888"/>
                <a:ext cx="1421" cy="233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rot="10800000" vert="eaVert" wrap="none" anchor="ctr">
                <a:spAutoFit/>
              </a:bodyPr>
              <a:lstStyle/>
              <a:p>
                <a:pPr eaLnBrk="0" hangingPunct="0"/>
                <a:endParaRPr lang="en-US" b="1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" name="Oval 22"/>
              <p:cNvSpPr>
                <a:spLocks noChangeArrowheads="1"/>
              </p:cNvSpPr>
              <p:nvPr/>
            </p:nvSpPr>
            <p:spPr bwMode="gray">
              <a:xfrm>
                <a:off x="2151" y="2111"/>
                <a:ext cx="1413" cy="1096"/>
              </a:xfrm>
              <a:prstGeom prst="ellipse">
                <a:avLst/>
              </a:prstGeom>
              <a:gradFill rotWithShape="1">
                <a:gsLst>
                  <a:gs pos="0">
                    <a:srgbClr val="7A7400"/>
                  </a:gs>
                  <a:gs pos="50000">
                    <a:schemeClr val="hlink"/>
                  </a:gs>
                  <a:gs pos="100000">
                    <a:srgbClr val="7A7400"/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rot="10800000" vert="eaVert" anchor="ctr">
                <a:spAutoFit/>
              </a:bodyPr>
              <a:lstStyle/>
              <a:p>
                <a:pPr eaLnBrk="0" hangingPunct="0">
                  <a:defRPr/>
                </a:pPr>
                <a:endParaRPr lang="en-US" b="1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335" name="Oval 23"/>
              <p:cNvSpPr>
                <a:spLocks noChangeArrowheads="1"/>
              </p:cNvSpPr>
              <p:nvPr/>
            </p:nvSpPr>
            <p:spPr bwMode="gray">
              <a:xfrm>
                <a:off x="2178" y="2085"/>
                <a:ext cx="1417" cy="1095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rot="10800000" vert="eaVert" anchor="ctr">
                <a:spAutoFit/>
              </a:bodyPr>
              <a:lstStyle/>
              <a:p>
                <a:pPr eaLnBrk="0" hangingPunct="0"/>
                <a:endParaRPr lang="en-US" b="1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</p:grpSp>
      </p:grpSp>
      <p:grpSp>
        <p:nvGrpSpPr>
          <p:cNvPr id="15" name="Group 24"/>
          <p:cNvGrpSpPr>
            <a:grpSpLocks/>
          </p:cNvGrpSpPr>
          <p:nvPr/>
        </p:nvGrpSpPr>
        <p:grpSpPr bwMode="auto">
          <a:xfrm rot="5400000">
            <a:off x="1917700" y="2460625"/>
            <a:ext cx="1173163" cy="144463"/>
            <a:chOff x="0" y="1896"/>
            <a:chExt cx="5760" cy="120"/>
          </a:xfrm>
        </p:grpSpPr>
        <p:sp>
          <p:nvSpPr>
            <p:cNvPr id="13337" name="Rectangle 25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ECECEC"/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eaLnBrk="0" hangingPunct="0"/>
              <a:endParaRPr lang="en-US" b="1">
                <a:solidFill>
                  <a:srgbClr val="0000FF"/>
                </a:solidFill>
                <a:latin typeface="Times New Roman" pitchFamily="18" charset="0"/>
              </a:endParaRPr>
            </a:p>
          </p:txBody>
        </p:sp>
        <p:sp>
          <p:nvSpPr>
            <p:cNvPr id="13338" name="Rectangle 26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eaLnBrk="0" hangingPunct="0"/>
              <a:endParaRPr lang="en-US" b="1">
                <a:solidFill>
                  <a:srgbClr val="0000FF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16" name="Group 28"/>
          <p:cNvGrpSpPr>
            <a:grpSpLocks/>
          </p:cNvGrpSpPr>
          <p:nvPr/>
        </p:nvGrpSpPr>
        <p:grpSpPr bwMode="auto">
          <a:xfrm>
            <a:off x="1890713" y="1619250"/>
            <a:ext cx="1066800" cy="989013"/>
            <a:chOff x="3257" y="860"/>
            <a:chExt cx="581" cy="623"/>
          </a:xfrm>
        </p:grpSpPr>
        <p:grpSp>
          <p:nvGrpSpPr>
            <p:cNvPr id="17" name="Group 29"/>
            <p:cNvGrpSpPr>
              <a:grpSpLocks/>
            </p:cNvGrpSpPr>
            <p:nvPr/>
          </p:nvGrpSpPr>
          <p:grpSpPr bwMode="auto">
            <a:xfrm rot="5400000">
              <a:off x="3236" y="881"/>
              <a:ext cx="623" cy="581"/>
              <a:chOff x="1871" y="1824"/>
              <a:chExt cx="2007" cy="1807"/>
            </a:xfrm>
          </p:grpSpPr>
          <p:sp>
            <p:nvSpPr>
              <p:cNvPr id="8" name="AutoShape 30"/>
              <p:cNvSpPr>
                <a:spLocks noChangeArrowheads="1"/>
              </p:cNvSpPr>
              <p:nvPr/>
            </p:nvSpPr>
            <p:spPr bwMode="gray">
              <a:xfrm rot="16200000" flipH="1">
                <a:off x="1818" y="2511"/>
                <a:ext cx="312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b="1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342" name="AutoShape 31"/>
              <p:cNvSpPr>
                <a:spLocks noChangeArrowheads="1"/>
              </p:cNvSpPr>
              <p:nvPr/>
            </p:nvSpPr>
            <p:spPr bwMode="gray">
              <a:xfrm rot="5400000" flipH="1">
                <a:off x="3621" y="2498"/>
                <a:ext cx="311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pPr eaLnBrk="0" hangingPunct="0"/>
                <a:endParaRPr lang="en-US" b="1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343" name="AutoShape 32"/>
              <p:cNvSpPr>
                <a:spLocks noChangeArrowheads="1"/>
              </p:cNvSpPr>
              <p:nvPr/>
            </p:nvSpPr>
            <p:spPr bwMode="gray">
              <a:xfrm rot="10800000" flipH="1">
                <a:off x="2718" y="3429"/>
                <a:ext cx="303" cy="202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</p:spPr>
            <p:txBody>
              <a:bodyPr vert="eaVert" wrap="none" anchor="ctr"/>
              <a:lstStyle/>
              <a:p>
                <a:pPr eaLnBrk="0" hangingPunct="0"/>
                <a:endParaRPr lang="en-US" b="1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344" name="Oval 33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pPr eaLnBrk="0" hangingPunct="0"/>
                <a:endParaRPr lang="en-US" b="1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345" name="Oval 34">
                <a:hlinkClick r:id="rId4" action="ppaction://hlinkpres?slideindex=1&amp;slidetitle="/>
              </p:cNvPr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pPr eaLnBrk="0" hangingPunct="0"/>
                <a:endParaRPr lang="en-US" b="1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" name="Oval 35"/>
              <p:cNvSpPr>
                <a:spLocks noChangeArrowheads="1"/>
              </p:cNvSpPr>
              <p:nvPr/>
            </p:nvSpPr>
            <p:spPr bwMode="gray">
              <a:xfrm>
                <a:off x="2312" y="2948"/>
                <a:ext cx="1163" cy="15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chemeClr val="hlink"/>
                  </a:gs>
                  <a:gs pos="100000">
                    <a:srgbClr val="FFFFFF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rot="10800000" vert="eaVert" wrap="none" anchor="ctr">
                <a:spAutoFit/>
              </a:bodyPr>
              <a:lstStyle/>
              <a:p>
                <a:pPr eaLnBrk="0" hangingPunct="0">
                  <a:defRPr/>
                </a:pPr>
                <a:endParaRPr lang="en-US" b="1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347" name="Oval 36"/>
              <p:cNvSpPr>
                <a:spLocks noChangeArrowheads="1"/>
              </p:cNvSpPr>
              <p:nvPr/>
            </p:nvSpPr>
            <p:spPr bwMode="gray">
              <a:xfrm>
                <a:off x="2312" y="2948"/>
                <a:ext cx="1163" cy="156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rot="10800000" vert="eaVert" wrap="none" anchor="ctr">
                <a:spAutoFit/>
              </a:bodyPr>
              <a:lstStyle/>
              <a:p>
                <a:pPr eaLnBrk="0" hangingPunct="0"/>
                <a:endParaRPr lang="en-US" b="1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" name="Oval 37"/>
              <p:cNvSpPr>
                <a:spLocks noChangeArrowheads="1"/>
              </p:cNvSpPr>
              <p:nvPr/>
            </p:nvSpPr>
            <p:spPr bwMode="gray">
              <a:xfrm>
                <a:off x="2299" y="2066"/>
                <a:ext cx="1163" cy="1102"/>
              </a:xfrm>
              <a:prstGeom prst="ellipse">
                <a:avLst/>
              </a:prstGeom>
              <a:gradFill rotWithShape="1">
                <a:gsLst>
                  <a:gs pos="0">
                    <a:srgbClr val="7A7400"/>
                  </a:gs>
                  <a:gs pos="50000">
                    <a:schemeClr val="hlink"/>
                  </a:gs>
                  <a:gs pos="100000">
                    <a:srgbClr val="7A7400"/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rot="10800000" vert="eaVert" anchor="ctr">
                <a:spAutoFit/>
              </a:bodyPr>
              <a:lstStyle/>
              <a:p>
                <a:pPr eaLnBrk="0" hangingPunct="0">
                  <a:defRPr/>
                </a:pPr>
                <a:endParaRPr lang="en-US" b="1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349" name="Oval 38"/>
              <p:cNvSpPr>
                <a:spLocks noChangeArrowheads="1"/>
              </p:cNvSpPr>
              <p:nvPr/>
            </p:nvSpPr>
            <p:spPr bwMode="gray">
              <a:xfrm>
                <a:off x="2304" y="2082"/>
                <a:ext cx="1163" cy="1100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rot="10800000" vert="eaVert" anchor="ctr">
                <a:spAutoFit/>
              </a:bodyPr>
              <a:lstStyle/>
              <a:p>
                <a:pPr eaLnBrk="0" hangingPunct="0"/>
                <a:endParaRPr lang="en-US" b="1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13350" name="WordArt 39">
              <a:hlinkClick r:id="rId4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3465" y="1036"/>
              <a:ext cx="171" cy="282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29167"/>
                </a:avLst>
              </a:prstTxWarp>
            </a:bodyPr>
            <a:lstStyle/>
            <a:p>
              <a:pPr algn="ctr"/>
              <a:r>
                <a:rPr lang="en-US" sz="3600" kern="10" dirty="0">
                  <a:ln w="9525">
                    <a:solidFill>
                      <a:srgbClr val="CC99FF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6600CC"/>
                      </a:gs>
                      <a:gs pos="100000">
                        <a:srgbClr val="CC00CC"/>
                      </a:gs>
                    </a:gsLst>
                    <a:lin ang="5400000" scaled="1"/>
                  </a:gradFill>
                  <a:effectLst>
                    <a:outerShdw dist="53882" dir="2700000" algn="ctr" rotWithShape="0">
                      <a:srgbClr val="9999FF">
                        <a:alpha val="79999"/>
                      </a:srgbClr>
                    </a:outerShdw>
                  </a:effectLst>
                  <a:latin typeface="Impact"/>
                </a:rPr>
                <a:t>A</a:t>
              </a:r>
            </a:p>
          </p:txBody>
        </p:sp>
      </p:grpSp>
      <p:grpSp>
        <p:nvGrpSpPr>
          <p:cNvPr id="18" name="Group 40"/>
          <p:cNvGrpSpPr>
            <a:grpSpLocks/>
          </p:cNvGrpSpPr>
          <p:nvPr/>
        </p:nvGrpSpPr>
        <p:grpSpPr bwMode="auto">
          <a:xfrm rot="5400000">
            <a:off x="1930400" y="4060825"/>
            <a:ext cx="1173163" cy="144463"/>
            <a:chOff x="0" y="1896"/>
            <a:chExt cx="5760" cy="120"/>
          </a:xfrm>
        </p:grpSpPr>
        <p:sp>
          <p:nvSpPr>
            <p:cNvPr id="13352" name="Rectangle 41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ECECEC"/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eaLnBrk="0" hangingPunct="0"/>
              <a:endParaRPr lang="en-US" b="1">
                <a:solidFill>
                  <a:srgbClr val="0000FF"/>
                </a:solidFill>
                <a:latin typeface="Times New Roman" pitchFamily="18" charset="0"/>
              </a:endParaRPr>
            </a:p>
          </p:txBody>
        </p:sp>
        <p:sp>
          <p:nvSpPr>
            <p:cNvPr id="13353" name="Rectangle 42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eaLnBrk="0" hangingPunct="0"/>
              <a:endParaRPr lang="en-US" b="1">
                <a:solidFill>
                  <a:srgbClr val="0000FF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20" name="Group 44"/>
          <p:cNvGrpSpPr>
            <a:grpSpLocks/>
          </p:cNvGrpSpPr>
          <p:nvPr/>
        </p:nvGrpSpPr>
        <p:grpSpPr bwMode="auto">
          <a:xfrm>
            <a:off x="2006600" y="2981325"/>
            <a:ext cx="908050" cy="989013"/>
            <a:chOff x="3260" y="1700"/>
            <a:chExt cx="581" cy="623"/>
          </a:xfrm>
        </p:grpSpPr>
        <p:grpSp>
          <p:nvGrpSpPr>
            <p:cNvPr id="21" name="Group 45"/>
            <p:cNvGrpSpPr>
              <a:grpSpLocks/>
            </p:cNvGrpSpPr>
            <p:nvPr/>
          </p:nvGrpSpPr>
          <p:grpSpPr bwMode="auto">
            <a:xfrm rot="5400000">
              <a:off x="3239" y="1721"/>
              <a:ext cx="623" cy="581"/>
              <a:chOff x="1871" y="1824"/>
              <a:chExt cx="2007" cy="1807"/>
            </a:xfrm>
          </p:grpSpPr>
          <p:sp>
            <p:nvSpPr>
              <p:cNvPr id="19" name="AutoShape 46"/>
              <p:cNvSpPr>
                <a:spLocks noChangeArrowheads="1"/>
              </p:cNvSpPr>
              <p:nvPr/>
            </p:nvSpPr>
            <p:spPr bwMode="gray">
              <a:xfrm rot="16200000" flipH="1">
                <a:off x="1819" y="2511"/>
                <a:ext cx="310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b="1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357" name="AutoShape 47"/>
              <p:cNvSpPr>
                <a:spLocks noChangeArrowheads="1"/>
              </p:cNvSpPr>
              <p:nvPr/>
            </p:nvSpPr>
            <p:spPr bwMode="gray">
              <a:xfrm rot="5400000" flipH="1">
                <a:off x="3621" y="2498"/>
                <a:ext cx="311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pPr eaLnBrk="0" hangingPunct="0"/>
                <a:endParaRPr lang="en-US" b="1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358" name="AutoShape 48"/>
              <p:cNvSpPr>
                <a:spLocks noChangeArrowheads="1"/>
              </p:cNvSpPr>
              <p:nvPr/>
            </p:nvSpPr>
            <p:spPr bwMode="gray">
              <a:xfrm rot="10800000" flipH="1">
                <a:off x="2718" y="3429"/>
                <a:ext cx="303" cy="202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</p:spPr>
            <p:txBody>
              <a:bodyPr vert="eaVert" wrap="none" anchor="ctr"/>
              <a:lstStyle/>
              <a:p>
                <a:pPr eaLnBrk="0" hangingPunct="0"/>
                <a:endParaRPr lang="en-US" b="1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359" name="Oval 49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pPr eaLnBrk="0" hangingPunct="0"/>
                <a:endParaRPr lang="en-US" b="1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360" name="Oval 50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pPr eaLnBrk="0" hangingPunct="0"/>
                <a:endParaRPr lang="en-US" b="1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" name="Oval 51"/>
              <p:cNvSpPr>
                <a:spLocks noChangeArrowheads="1"/>
              </p:cNvSpPr>
              <p:nvPr/>
            </p:nvSpPr>
            <p:spPr bwMode="gray">
              <a:xfrm>
                <a:off x="2306" y="2927"/>
                <a:ext cx="1163" cy="177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chemeClr val="hlink"/>
                  </a:gs>
                  <a:gs pos="100000">
                    <a:srgbClr val="FFFFFF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rot="10800000" vert="eaVert" wrap="none" anchor="ctr">
                <a:spAutoFit/>
              </a:bodyPr>
              <a:lstStyle/>
              <a:p>
                <a:pPr eaLnBrk="0" hangingPunct="0">
                  <a:defRPr/>
                </a:pPr>
                <a:endParaRPr lang="en-US" b="1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362" name="Oval 52">
                <a:hlinkClick r:id="rId5" action="ppaction://hlinkpres?slideindex=1&amp;slidetitle="/>
              </p:cNvPr>
              <p:cNvSpPr>
                <a:spLocks noChangeArrowheads="1"/>
              </p:cNvSpPr>
              <p:nvPr/>
            </p:nvSpPr>
            <p:spPr bwMode="gray">
              <a:xfrm>
                <a:off x="2306" y="2925"/>
                <a:ext cx="1163" cy="180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rot="10800000" vert="eaVert" wrap="none" anchor="ctr">
                <a:spAutoFit/>
              </a:bodyPr>
              <a:lstStyle/>
              <a:p>
                <a:pPr eaLnBrk="0" hangingPunct="0"/>
                <a:endParaRPr lang="en-US" b="1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" name="Oval 53"/>
              <p:cNvSpPr>
                <a:spLocks noChangeArrowheads="1"/>
              </p:cNvSpPr>
              <p:nvPr/>
            </p:nvSpPr>
            <p:spPr bwMode="gray">
              <a:xfrm>
                <a:off x="2299" y="2067"/>
                <a:ext cx="1163" cy="1099"/>
              </a:xfrm>
              <a:prstGeom prst="ellipse">
                <a:avLst/>
              </a:prstGeom>
              <a:gradFill rotWithShape="1">
                <a:gsLst>
                  <a:gs pos="0">
                    <a:srgbClr val="7A7400"/>
                  </a:gs>
                  <a:gs pos="50000">
                    <a:schemeClr val="hlink"/>
                  </a:gs>
                  <a:gs pos="100000">
                    <a:srgbClr val="7A7400"/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rot="10800000" vert="eaVert" anchor="ctr">
                <a:spAutoFit/>
              </a:bodyPr>
              <a:lstStyle/>
              <a:p>
                <a:pPr eaLnBrk="0" hangingPunct="0">
                  <a:defRPr/>
                </a:pPr>
                <a:endParaRPr lang="en-US" b="1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364" name="Oval 54"/>
              <p:cNvSpPr>
                <a:spLocks noChangeArrowheads="1"/>
              </p:cNvSpPr>
              <p:nvPr/>
            </p:nvSpPr>
            <p:spPr bwMode="gray">
              <a:xfrm>
                <a:off x="2304" y="2082"/>
                <a:ext cx="1163" cy="1100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rot="10800000" vert="eaVert" anchor="ctr">
                <a:spAutoFit/>
              </a:bodyPr>
              <a:lstStyle/>
              <a:p>
                <a:pPr eaLnBrk="0" hangingPunct="0"/>
                <a:endParaRPr lang="en-US" b="1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13365" name="WordArt 55">
              <a:hlinkClick r:id="rId5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3470" y="1852"/>
              <a:ext cx="206" cy="282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29167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CC99FF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6600CC"/>
                      </a:gs>
                      <a:gs pos="100000">
                        <a:srgbClr val="CC00CC"/>
                      </a:gs>
                    </a:gsLst>
                    <a:lin ang="5400000" scaled="1"/>
                  </a:gradFill>
                  <a:effectLst>
                    <a:outerShdw dist="53882" dir="2700000" algn="ctr" rotWithShape="0">
                      <a:srgbClr val="9999FF">
                        <a:alpha val="79999"/>
                      </a:srgbClr>
                    </a:outerShdw>
                  </a:effectLst>
                  <a:latin typeface="Impact"/>
                </a:rPr>
                <a:t>B</a:t>
              </a:r>
            </a:p>
          </p:txBody>
        </p:sp>
      </p:grpSp>
      <p:grpSp>
        <p:nvGrpSpPr>
          <p:cNvPr id="23" name="Group 57"/>
          <p:cNvGrpSpPr>
            <a:grpSpLocks/>
          </p:cNvGrpSpPr>
          <p:nvPr/>
        </p:nvGrpSpPr>
        <p:grpSpPr bwMode="auto">
          <a:xfrm>
            <a:off x="2003425" y="4340225"/>
            <a:ext cx="922338" cy="989013"/>
            <a:chOff x="3247" y="2515"/>
            <a:chExt cx="581" cy="623"/>
          </a:xfrm>
        </p:grpSpPr>
        <p:grpSp>
          <p:nvGrpSpPr>
            <p:cNvPr id="24" name="Group 58"/>
            <p:cNvGrpSpPr>
              <a:grpSpLocks/>
            </p:cNvGrpSpPr>
            <p:nvPr/>
          </p:nvGrpSpPr>
          <p:grpSpPr bwMode="auto">
            <a:xfrm rot="5400000">
              <a:off x="3226" y="2536"/>
              <a:ext cx="623" cy="581"/>
              <a:chOff x="1871" y="1824"/>
              <a:chExt cx="2007" cy="1807"/>
            </a:xfrm>
          </p:grpSpPr>
          <p:sp>
            <p:nvSpPr>
              <p:cNvPr id="3" name="AutoShape 59"/>
              <p:cNvSpPr>
                <a:spLocks noChangeArrowheads="1"/>
              </p:cNvSpPr>
              <p:nvPr/>
            </p:nvSpPr>
            <p:spPr bwMode="gray">
              <a:xfrm rot="16200000" flipH="1">
                <a:off x="1819" y="2492"/>
                <a:ext cx="311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b="1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369" name="AutoShape 60"/>
              <p:cNvSpPr>
                <a:spLocks noChangeArrowheads="1"/>
              </p:cNvSpPr>
              <p:nvPr/>
            </p:nvSpPr>
            <p:spPr bwMode="gray">
              <a:xfrm rot="5400000" flipH="1">
                <a:off x="3621" y="2498"/>
                <a:ext cx="311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pPr eaLnBrk="0" hangingPunct="0"/>
                <a:endParaRPr lang="en-US" b="1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370" name="AutoShape 61"/>
              <p:cNvSpPr>
                <a:spLocks noChangeArrowheads="1"/>
              </p:cNvSpPr>
              <p:nvPr/>
            </p:nvSpPr>
            <p:spPr bwMode="gray">
              <a:xfrm rot="10800000" flipH="1">
                <a:off x="2718" y="3429"/>
                <a:ext cx="303" cy="202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</p:spPr>
            <p:txBody>
              <a:bodyPr vert="eaVert" wrap="none" anchor="ctr"/>
              <a:lstStyle/>
              <a:p>
                <a:pPr eaLnBrk="0" hangingPunct="0"/>
                <a:endParaRPr lang="en-US" b="1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371" name="Oval 62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pPr eaLnBrk="0" hangingPunct="0"/>
                <a:endParaRPr lang="en-US" b="1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372" name="Oval 63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pPr eaLnBrk="0" hangingPunct="0"/>
                <a:endParaRPr lang="en-US" b="1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" name="Oval 64"/>
              <p:cNvSpPr>
                <a:spLocks noChangeArrowheads="1"/>
              </p:cNvSpPr>
              <p:nvPr/>
            </p:nvSpPr>
            <p:spPr bwMode="gray">
              <a:xfrm>
                <a:off x="2306" y="2909"/>
                <a:ext cx="1163" cy="180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chemeClr val="hlink"/>
                  </a:gs>
                  <a:gs pos="100000">
                    <a:srgbClr val="FFFFFF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rot="10800000" vert="eaVert" wrap="none" anchor="ctr">
                <a:spAutoFit/>
              </a:bodyPr>
              <a:lstStyle/>
              <a:p>
                <a:pPr eaLnBrk="0" hangingPunct="0">
                  <a:defRPr/>
                </a:pPr>
                <a:endParaRPr lang="en-US" b="1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374" name="Oval 65">
                <a:hlinkClick r:id="rId6" action="ppaction://hlinkpres?slideindex=1&amp;slidetitle="/>
              </p:cNvPr>
              <p:cNvSpPr>
                <a:spLocks noChangeArrowheads="1"/>
              </p:cNvSpPr>
              <p:nvPr/>
            </p:nvSpPr>
            <p:spPr bwMode="gray">
              <a:xfrm>
                <a:off x="2306" y="2925"/>
                <a:ext cx="1163" cy="180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rot="10800000" vert="eaVert" wrap="none" anchor="ctr">
                <a:spAutoFit/>
              </a:bodyPr>
              <a:lstStyle/>
              <a:p>
                <a:pPr eaLnBrk="0" hangingPunct="0"/>
                <a:endParaRPr lang="en-US" b="1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" name="Oval 66"/>
              <p:cNvSpPr>
                <a:spLocks noChangeArrowheads="1"/>
              </p:cNvSpPr>
              <p:nvPr/>
            </p:nvSpPr>
            <p:spPr bwMode="gray">
              <a:xfrm>
                <a:off x="2299" y="2051"/>
                <a:ext cx="1163" cy="1101"/>
              </a:xfrm>
              <a:prstGeom prst="ellipse">
                <a:avLst/>
              </a:prstGeom>
              <a:gradFill rotWithShape="1">
                <a:gsLst>
                  <a:gs pos="0">
                    <a:srgbClr val="7A7400"/>
                  </a:gs>
                  <a:gs pos="50000">
                    <a:schemeClr val="hlink"/>
                  </a:gs>
                  <a:gs pos="100000">
                    <a:srgbClr val="7A7400"/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rot="10800000" vert="eaVert" anchor="ctr">
                <a:spAutoFit/>
              </a:bodyPr>
              <a:lstStyle/>
              <a:p>
                <a:pPr eaLnBrk="0" hangingPunct="0">
                  <a:defRPr/>
                </a:pPr>
                <a:endParaRPr lang="en-US" b="1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376" name="Oval 67"/>
              <p:cNvSpPr>
                <a:spLocks noChangeArrowheads="1"/>
              </p:cNvSpPr>
              <p:nvPr/>
            </p:nvSpPr>
            <p:spPr bwMode="gray">
              <a:xfrm>
                <a:off x="2304" y="2082"/>
                <a:ext cx="1163" cy="1100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rot="10800000" vert="eaVert" anchor="ctr">
                <a:spAutoFit/>
              </a:bodyPr>
              <a:lstStyle/>
              <a:p>
                <a:pPr eaLnBrk="0" hangingPunct="0"/>
                <a:endParaRPr lang="en-US" b="1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13377" name="WordArt 68">
              <a:hlinkClick r:id="rId7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3460" y="2679"/>
              <a:ext cx="206" cy="282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29167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CC99FF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6600CC"/>
                      </a:gs>
                      <a:gs pos="100000">
                        <a:srgbClr val="CC00CC"/>
                      </a:gs>
                    </a:gsLst>
                    <a:lin ang="5400000" scaled="1"/>
                  </a:gradFill>
                  <a:effectLst>
                    <a:outerShdw dist="53882" dir="2700000" algn="ctr" rotWithShape="0">
                      <a:srgbClr val="9999FF">
                        <a:alpha val="79999"/>
                      </a:srgbClr>
                    </a:outerShdw>
                  </a:effectLst>
                  <a:latin typeface="Impact"/>
                </a:rPr>
                <a:t>C</a:t>
              </a:r>
            </a:p>
          </p:txBody>
        </p:sp>
      </p:grpSp>
      <p:grpSp>
        <p:nvGrpSpPr>
          <p:cNvPr id="26" name="Group 69"/>
          <p:cNvGrpSpPr>
            <a:grpSpLocks/>
          </p:cNvGrpSpPr>
          <p:nvPr/>
        </p:nvGrpSpPr>
        <p:grpSpPr bwMode="auto">
          <a:xfrm>
            <a:off x="152400" y="171450"/>
            <a:ext cx="1143000" cy="1219200"/>
            <a:chOff x="196" y="292"/>
            <a:chExt cx="616" cy="507"/>
          </a:xfrm>
        </p:grpSpPr>
        <p:grpSp>
          <p:nvGrpSpPr>
            <p:cNvPr id="27" name="Group 70"/>
            <p:cNvGrpSpPr>
              <a:grpSpLocks/>
            </p:cNvGrpSpPr>
            <p:nvPr/>
          </p:nvGrpSpPr>
          <p:grpSpPr bwMode="auto">
            <a:xfrm>
              <a:off x="204" y="300"/>
              <a:ext cx="608" cy="499"/>
              <a:chOff x="204" y="300"/>
              <a:chExt cx="608" cy="499"/>
            </a:xfrm>
          </p:grpSpPr>
          <p:sp>
            <p:nvSpPr>
              <p:cNvPr id="13380" name="Oval 19"/>
              <p:cNvSpPr>
                <a:spLocks noChangeArrowheads="1"/>
              </p:cNvSpPr>
              <p:nvPr/>
            </p:nvSpPr>
            <p:spPr bwMode="auto">
              <a:xfrm rot="1758052">
                <a:off x="204" y="300"/>
                <a:ext cx="592" cy="482"/>
              </a:xfrm>
              <a:prstGeom prst="ellipse">
                <a:avLst/>
              </a:prstGeom>
              <a:gradFill rotWithShape="1">
                <a:gsLst>
                  <a:gs pos="0">
                    <a:srgbClr val="74A731"/>
                  </a:gs>
                  <a:gs pos="100000">
                    <a:srgbClr val="364D17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r" rtl="1"/>
                <a:endParaRPr lang="en-US" b="1">
                  <a:solidFill>
                    <a:srgbClr val="0000FF"/>
                  </a:solidFill>
                </a:endParaRPr>
              </a:p>
            </p:txBody>
          </p:sp>
          <p:sp>
            <p:nvSpPr>
              <p:cNvPr id="13381" name="Oval 24"/>
              <p:cNvSpPr>
                <a:spLocks noChangeArrowheads="1"/>
              </p:cNvSpPr>
              <p:nvPr/>
            </p:nvSpPr>
            <p:spPr bwMode="gray">
              <a:xfrm rot="1758052">
                <a:off x="220" y="317"/>
                <a:ext cx="592" cy="482"/>
              </a:xfrm>
              <a:prstGeom prst="ellipse">
                <a:avLst/>
              </a:prstGeom>
              <a:solidFill>
                <a:srgbClr val="55497D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r" rtl="1"/>
                <a:endParaRPr lang="en-US" b="1">
                  <a:solidFill>
                    <a:srgbClr val="0000FF"/>
                  </a:solidFill>
                </a:endParaRPr>
              </a:p>
            </p:txBody>
          </p:sp>
        </p:grpSp>
        <p:grpSp>
          <p:nvGrpSpPr>
            <p:cNvPr id="28" name="Group 73"/>
            <p:cNvGrpSpPr>
              <a:grpSpLocks/>
            </p:cNvGrpSpPr>
            <p:nvPr/>
          </p:nvGrpSpPr>
          <p:grpSpPr bwMode="auto">
            <a:xfrm>
              <a:off x="196" y="292"/>
              <a:ext cx="592" cy="482"/>
              <a:chOff x="204" y="300"/>
              <a:chExt cx="592" cy="482"/>
            </a:xfrm>
          </p:grpSpPr>
          <p:sp>
            <p:nvSpPr>
              <p:cNvPr id="13383" name="Oval 25"/>
              <p:cNvSpPr>
                <a:spLocks noChangeArrowheads="1"/>
              </p:cNvSpPr>
              <p:nvPr/>
            </p:nvSpPr>
            <p:spPr bwMode="gray">
              <a:xfrm rot="1758052">
                <a:off x="204" y="300"/>
                <a:ext cx="592" cy="482"/>
              </a:xfrm>
              <a:prstGeom prst="ellipse">
                <a:avLst/>
              </a:prstGeom>
              <a:gradFill rotWithShape="1">
                <a:gsLst>
                  <a:gs pos="0">
                    <a:srgbClr val="95A8FB"/>
                  </a:gs>
                  <a:gs pos="100000">
                    <a:srgbClr val="454E74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r" rtl="1"/>
                <a:endParaRPr lang="en-US" b="1">
                  <a:solidFill>
                    <a:srgbClr val="0000FF"/>
                  </a:solidFill>
                </a:endParaRPr>
              </a:p>
            </p:txBody>
          </p:sp>
          <p:pic>
            <p:nvPicPr>
              <p:cNvPr id="13384" name="Picture 27" descr="Picture1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259" y="328"/>
                <a:ext cx="276" cy="2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29" name="Group 40"/>
          <p:cNvGrpSpPr>
            <a:grpSpLocks/>
          </p:cNvGrpSpPr>
          <p:nvPr/>
        </p:nvGrpSpPr>
        <p:grpSpPr bwMode="auto">
          <a:xfrm rot="5400000">
            <a:off x="2133600" y="5486400"/>
            <a:ext cx="762000" cy="152400"/>
            <a:chOff x="0" y="1896"/>
            <a:chExt cx="5760" cy="120"/>
          </a:xfrm>
        </p:grpSpPr>
        <p:sp>
          <p:nvSpPr>
            <p:cNvPr id="13386" name="Rectangle 41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ECECEC"/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eaLnBrk="0" hangingPunct="0"/>
              <a:endParaRPr lang="en-US" b="1">
                <a:solidFill>
                  <a:srgbClr val="0000FF"/>
                </a:solidFill>
                <a:latin typeface="Times New Roman" pitchFamily="18" charset="0"/>
              </a:endParaRPr>
            </a:p>
          </p:txBody>
        </p:sp>
        <p:sp>
          <p:nvSpPr>
            <p:cNvPr id="13387" name="Rectangle 42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eaLnBrk="0" hangingPunct="0"/>
              <a:endParaRPr lang="en-US" b="1">
                <a:solidFill>
                  <a:srgbClr val="0000FF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30" name="Group 57"/>
          <p:cNvGrpSpPr>
            <a:grpSpLocks/>
          </p:cNvGrpSpPr>
          <p:nvPr/>
        </p:nvGrpSpPr>
        <p:grpSpPr bwMode="auto">
          <a:xfrm>
            <a:off x="1974850" y="5683250"/>
            <a:ext cx="922338" cy="989013"/>
            <a:chOff x="3247" y="2515"/>
            <a:chExt cx="581" cy="623"/>
          </a:xfrm>
        </p:grpSpPr>
        <p:grpSp>
          <p:nvGrpSpPr>
            <p:cNvPr id="31" name="Group 58"/>
            <p:cNvGrpSpPr>
              <a:grpSpLocks/>
            </p:cNvGrpSpPr>
            <p:nvPr/>
          </p:nvGrpSpPr>
          <p:grpSpPr bwMode="auto">
            <a:xfrm rot="5400000">
              <a:off x="3226" y="2536"/>
              <a:ext cx="623" cy="581"/>
              <a:chOff x="1871" y="1824"/>
              <a:chExt cx="2007" cy="1807"/>
            </a:xfrm>
          </p:grpSpPr>
          <p:sp>
            <p:nvSpPr>
              <p:cNvPr id="6203" name="AutoShape 59"/>
              <p:cNvSpPr>
                <a:spLocks noChangeArrowheads="1"/>
              </p:cNvSpPr>
              <p:nvPr/>
            </p:nvSpPr>
            <p:spPr bwMode="gray">
              <a:xfrm rot="16200000" flipH="1">
                <a:off x="1819" y="2492"/>
                <a:ext cx="311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b="1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391" name="AutoShape 60"/>
              <p:cNvSpPr>
                <a:spLocks noChangeArrowheads="1"/>
              </p:cNvSpPr>
              <p:nvPr/>
            </p:nvSpPr>
            <p:spPr bwMode="gray">
              <a:xfrm rot="5400000" flipH="1">
                <a:off x="3621" y="2498"/>
                <a:ext cx="311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pPr eaLnBrk="0" hangingPunct="0"/>
                <a:endParaRPr lang="en-US" b="1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392" name="AutoShape 61"/>
              <p:cNvSpPr>
                <a:spLocks noChangeArrowheads="1"/>
              </p:cNvSpPr>
              <p:nvPr/>
            </p:nvSpPr>
            <p:spPr bwMode="gray">
              <a:xfrm rot="10800000" flipH="1">
                <a:off x="2718" y="3429"/>
                <a:ext cx="303" cy="202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</p:spPr>
            <p:txBody>
              <a:bodyPr vert="eaVert" wrap="none" anchor="ctr"/>
              <a:lstStyle/>
              <a:p>
                <a:pPr eaLnBrk="0" hangingPunct="0"/>
                <a:endParaRPr lang="en-US" b="1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393" name="Oval 62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pPr eaLnBrk="0" hangingPunct="0"/>
                <a:endParaRPr lang="en-US" b="1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394" name="Oval 63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pPr eaLnBrk="0" hangingPunct="0"/>
                <a:endParaRPr lang="en-US" b="1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208" name="Oval 64"/>
              <p:cNvSpPr>
                <a:spLocks noChangeArrowheads="1"/>
              </p:cNvSpPr>
              <p:nvPr/>
            </p:nvSpPr>
            <p:spPr bwMode="gray">
              <a:xfrm>
                <a:off x="2306" y="2909"/>
                <a:ext cx="1163" cy="180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chemeClr val="hlink"/>
                  </a:gs>
                  <a:gs pos="100000">
                    <a:srgbClr val="FFFFFF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rot="10800000" vert="eaVert" wrap="none" anchor="ctr">
                <a:spAutoFit/>
              </a:bodyPr>
              <a:lstStyle/>
              <a:p>
                <a:pPr eaLnBrk="0" hangingPunct="0">
                  <a:defRPr/>
                </a:pPr>
                <a:endParaRPr lang="en-US" b="1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396" name="Oval 65">
                <a:hlinkClick r:id="rId6" action="ppaction://hlinkpres?slideindex=1&amp;slidetitle="/>
              </p:cNvPr>
              <p:cNvSpPr>
                <a:spLocks noChangeArrowheads="1"/>
              </p:cNvSpPr>
              <p:nvPr/>
            </p:nvSpPr>
            <p:spPr bwMode="gray">
              <a:xfrm>
                <a:off x="2306" y="2925"/>
                <a:ext cx="1163" cy="180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rot="10800000" vert="eaVert" wrap="none" anchor="ctr">
                <a:spAutoFit/>
              </a:bodyPr>
              <a:lstStyle/>
              <a:p>
                <a:pPr eaLnBrk="0" hangingPunct="0"/>
                <a:endParaRPr lang="en-US" b="1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210" name="Oval 66"/>
              <p:cNvSpPr>
                <a:spLocks noChangeArrowheads="1"/>
              </p:cNvSpPr>
              <p:nvPr/>
            </p:nvSpPr>
            <p:spPr bwMode="gray">
              <a:xfrm>
                <a:off x="2299" y="2051"/>
                <a:ext cx="1163" cy="1101"/>
              </a:xfrm>
              <a:prstGeom prst="ellipse">
                <a:avLst/>
              </a:prstGeom>
              <a:gradFill rotWithShape="1">
                <a:gsLst>
                  <a:gs pos="0">
                    <a:srgbClr val="7A7400"/>
                  </a:gs>
                  <a:gs pos="50000">
                    <a:schemeClr val="hlink"/>
                  </a:gs>
                  <a:gs pos="100000">
                    <a:srgbClr val="7A7400"/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rot="10800000" vert="eaVert" anchor="ctr">
                <a:spAutoFit/>
              </a:bodyPr>
              <a:lstStyle/>
              <a:p>
                <a:pPr eaLnBrk="0" hangingPunct="0">
                  <a:defRPr/>
                </a:pPr>
                <a:endParaRPr lang="en-US" b="1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398" name="Oval 67"/>
              <p:cNvSpPr>
                <a:spLocks noChangeArrowheads="1"/>
              </p:cNvSpPr>
              <p:nvPr/>
            </p:nvSpPr>
            <p:spPr bwMode="gray">
              <a:xfrm>
                <a:off x="2304" y="2082"/>
                <a:ext cx="1163" cy="1100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rot="10800000" vert="eaVert" anchor="ctr">
                <a:spAutoFit/>
              </a:bodyPr>
              <a:lstStyle/>
              <a:p>
                <a:pPr eaLnBrk="0" hangingPunct="0"/>
                <a:endParaRPr lang="en-US" b="1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13399" name="WordArt 68">
              <a:hlinkClick r:id="rId7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3460" y="2679"/>
              <a:ext cx="206" cy="282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29167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CC99FF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6600CC"/>
                      </a:gs>
                      <a:gs pos="100000">
                        <a:srgbClr val="CC00CC"/>
                      </a:gs>
                    </a:gsLst>
                    <a:lin ang="5400000" scaled="1"/>
                  </a:gradFill>
                  <a:effectLst>
                    <a:outerShdw dist="53882" dir="2700000" algn="ctr" rotWithShape="0">
                      <a:srgbClr val="9999FF">
                        <a:alpha val="79999"/>
                      </a:srgbClr>
                    </a:outerShdw>
                  </a:effectLst>
                  <a:latin typeface="Impact"/>
                </a:rPr>
                <a:t>D</a:t>
              </a:r>
            </a:p>
          </p:txBody>
        </p:sp>
      </p:grpSp>
      <p:grpSp>
        <p:nvGrpSpPr>
          <p:cNvPr id="13312" name="Group 93"/>
          <p:cNvGrpSpPr>
            <a:grpSpLocks/>
          </p:cNvGrpSpPr>
          <p:nvPr/>
        </p:nvGrpSpPr>
        <p:grpSpPr bwMode="auto">
          <a:xfrm>
            <a:off x="1066800" y="228600"/>
            <a:ext cx="7772400" cy="990600"/>
            <a:chOff x="720" y="240"/>
            <a:chExt cx="4752" cy="505"/>
          </a:xfrm>
          <a:solidFill>
            <a:srgbClr val="FF0000"/>
          </a:solidFill>
        </p:grpSpPr>
        <p:sp>
          <p:nvSpPr>
            <p:cNvPr id="13401" name="AutoShape 23"/>
            <p:cNvSpPr>
              <a:spLocks noChangeArrowheads="1"/>
            </p:cNvSpPr>
            <p:nvPr/>
          </p:nvSpPr>
          <p:spPr bwMode="gray">
            <a:xfrm>
              <a:off x="720" y="240"/>
              <a:ext cx="4752" cy="505"/>
            </a:xfrm>
            <a:prstGeom prst="roundRect">
              <a:avLst>
                <a:gd name="adj" fmla="val 50000"/>
              </a:avLst>
            </a:prstGeom>
            <a:grpFill/>
            <a:ln w="38100" algn="ctr">
              <a:solidFill>
                <a:srgbClr val="FFCC00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pPr algn="r" rtl="1"/>
              <a:endParaRPr lang="en-US" b="1">
                <a:solidFill>
                  <a:srgbClr val="0000FF"/>
                </a:solidFill>
              </a:endParaRPr>
            </a:p>
          </p:txBody>
        </p:sp>
        <p:sp>
          <p:nvSpPr>
            <p:cNvPr id="13402" name="Text Box 26"/>
            <p:cNvSpPr txBox="1">
              <a:spLocks noChangeArrowheads="1"/>
            </p:cNvSpPr>
            <p:nvPr/>
          </p:nvSpPr>
          <p:spPr bwMode="gray">
            <a:xfrm>
              <a:off x="1027" y="293"/>
              <a:ext cx="4178" cy="327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endParaRPr lang="en-US" sz="2800" b="1">
                <a:solidFill>
                  <a:srgbClr val="0000FF"/>
                </a:solidFill>
              </a:endParaRPr>
            </a:p>
          </p:txBody>
        </p:sp>
      </p:grpSp>
      <p:pic>
        <p:nvPicPr>
          <p:cNvPr id="13403" name="Picture 9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143000" y="1647825"/>
            <a:ext cx="733425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80" name="Text Box 98"/>
          <p:cNvSpPr txBox="1">
            <a:spLocks noChangeArrowheads="1"/>
          </p:cNvSpPr>
          <p:nvPr/>
        </p:nvSpPr>
        <p:spPr bwMode="auto">
          <a:xfrm>
            <a:off x="1524000" y="381000"/>
            <a:ext cx="6858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 sz="3200" b="1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3405" name="Rectangle 10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3200">
              <a:latin typeface="Times New Roman" pitchFamily="18" charset="0"/>
            </a:endParaRPr>
          </a:p>
        </p:txBody>
      </p:sp>
      <p:sp>
        <p:nvSpPr>
          <p:cNvPr id="13406" name="WordArt 39">
            <a:hlinkClick r:id="rId4" action="ppaction://hlinkpres?slideindex=1&amp;slidetitle="/>
          </p:cNvPr>
          <p:cNvSpPr>
            <a:spLocks noChangeArrowheads="1" noChangeShapeType="1" noTextEdit="1"/>
          </p:cNvSpPr>
          <p:nvPr/>
        </p:nvSpPr>
        <p:spPr bwMode="auto">
          <a:xfrm>
            <a:off x="511175" y="446088"/>
            <a:ext cx="312738" cy="4476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29167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1</a:t>
            </a:r>
          </a:p>
        </p:txBody>
      </p:sp>
      <p:sp>
        <p:nvSpPr>
          <p:cNvPr id="13407" name="Text Box 95"/>
          <p:cNvSpPr txBox="1">
            <a:spLocks noChangeArrowheads="1"/>
          </p:cNvSpPr>
          <p:nvPr/>
        </p:nvSpPr>
        <p:spPr bwMode="auto">
          <a:xfrm>
            <a:off x="1371600" y="304800"/>
            <a:ext cx="7162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There is a toilet in the ________.</a:t>
            </a:r>
            <a:endParaRPr lang="en-US" sz="28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13408" name="Object 96"/>
          <p:cNvGraphicFramePr>
            <a:graphicFrameLocks noChangeAspect="1"/>
          </p:cNvGraphicFramePr>
          <p:nvPr/>
        </p:nvGraphicFramePr>
        <p:xfrm>
          <a:off x="0" y="5419725"/>
          <a:ext cx="1676400" cy="1438275"/>
        </p:xfrm>
        <a:graphic>
          <a:graphicData uri="http://schemas.openxmlformats.org/presentationml/2006/ole">
            <p:oleObj spid="_x0000_s36866" name="Clip" r:id="rId10" imgW="4286160" imgH="3676320" progId="">
              <p:embed/>
            </p:oleObj>
          </a:graphicData>
        </a:graphic>
      </p:graphicFrame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nhThu\Pictures\vhjbj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752600"/>
            <a:ext cx="527685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4800600"/>
            <a:ext cx="914400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9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REVIEW</a:t>
            </a:r>
            <a:endParaRPr lang="vi-VN" sz="9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8" descr="C:\Users\AnhThu\Pictures\9CAHYN6XVCAUN7QFQCAARRF3OCAVOG86ECAIP2YH4CAJ0KEVDCAOIJT6RCA8RPHO5CA7WCP5LCA1FDT29CA8YBN4RCAE24PQQCANTDUSOCALRK25ECAS9E42PCAMRG5CJCAPXS11GCA0KYOABCAJ7A51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248400"/>
            <a:ext cx="2286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9" descr="C:\Users\AnhThu\Pictures\9CAHYN6XVCAUN7QFQCAARRF3OCAVOG86ECAIP2YH4CAJ0KEVDCAOIJT6RCA8RPHO5CA7WCP5LCA1FDT29CA8YBN4RCAE24PQQCANTDUSOCALRK25ECAS9E42PCAMRG5CJCAPXS11GCA0KYOABCAJ7A51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6248400"/>
            <a:ext cx="2286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0" descr="C:\Users\AnhThu\Pictures\9CAHYN6XVCAUN7QFQCAARRF3OCAVOG86ECAIP2YH4CAJ0KEVDCAOIJT6RCA8RPHO5CA7WCP5LCA1FDT29CA8YBN4RCAE24PQQCANTDUSOCALRK25ECAS9E42PCAMRG5CJCAPXS11GCA0KYOABCAJ7A51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6248400"/>
            <a:ext cx="2286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1" descr="C:\Users\AnhThu\Pictures\9CAHYN6XVCAUN7QFQCAARRF3OCAVOG86ECAIP2YH4CAJ0KEVDCAOIJT6RCA8RPHO5CA7WCP5LCA1FDT29CA8YBN4RCAE24PQQCANTDUSOCALRK25ECAS9E42PCAMRG5CJCAPXS11GCA0KYOABCAJ7A51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0" y="6248400"/>
            <a:ext cx="2286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0" y="143470"/>
            <a:ext cx="91440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6000" b="1" cap="none" spc="0" dirty="0" smtClean="0">
                <a:ln w="11430"/>
                <a:solidFill>
                  <a:srgbClr val="00B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Saturday, January </a:t>
            </a:r>
            <a:r>
              <a:rPr lang="en-US" sz="6000" b="1" dirty="0" smtClean="0">
                <a:ln w="11430"/>
                <a:solidFill>
                  <a:srgbClr val="00B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19</a:t>
            </a:r>
            <a:r>
              <a:rPr lang="en-US" sz="6000" b="1" baseline="30000" dirty="0" smtClean="0">
                <a:ln w="11430"/>
                <a:solidFill>
                  <a:srgbClr val="00B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th</a:t>
            </a:r>
            <a:r>
              <a:rPr lang="en-US" sz="6000" b="1" dirty="0" smtClean="0">
                <a:ln w="11430"/>
                <a:solidFill>
                  <a:srgbClr val="00B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6000" b="1" cap="none" spc="0" dirty="0" smtClean="0">
                <a:ln w="11430"/>
                <a:solidFill>
                  <a:srgbClr val="00B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,2013</a:t>
            </a:r>
            <a:endParaRPr lang="en-US" sz="6000" b="1" cap="none" spc="0" dirty="0">
              <a:ln w="11430"/>
              <a:solidFill>
                <a:srgbClr val="00B05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4" name="Picture 3" descr="C:\Users\AnhThu\Pictures\NCA9UNL32CAJ7ONMGCAAMLUXNCAZIU9L7CAJR6JVDCASAQ8N4CAZL1I9OCA44TCKDCAF8WTF2CA5JG2J0CATWCJC3CA1SDDBQCABKVK87CACGCJIZCATEZEACCAN2L461CATBML1KCAI55KPYCAGTJE0U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0400" y="1447800"/>
            <a:ext cx="2528037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7" name="AutoShape 43"/>
          <p:cNvSpPr>
            <a:spLocks noChangeArrowheads="1"/>
          </p:cNvSpPr>
          <p:nvPr/>
        </p:nvSpPr>
        <p:spPr bwMode="gray">
          <a:xfrm>
            <a:off x="2895600" y="3124200"/>
            <a:ext cx="5700713" cy="8382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path path="shape">
              <a:fillToRect l="50000" t="50000" r="50000" b="50000"/>
            </a:path>
            <a:tileRect/>
          </a:gradFill>
          <a:ln w="28575" algn="ctr">
            <a:solidFill>
              <a:srgbClr val="FF0000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n-US" sz="32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bathroom</a:t>
            </a:r>
            <a:endParaRPr lang="en-US" sz="3200" b="1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3318" name="AutoShape 17" descr="Pink tissue paper"/>
          <p:cNvSpPr>
            <a:spLocks noChangeArrowheads="1"/>
          </p:cNvSpPr>
          <p:nvPr/>
        </p:nvSpPr>
        <p:spPr bwMode="auto">
          <a:xfrm>
            <a:off x="1066800" y="247650"/>
            <a:ext cx="7772400" cy="971550"/>
          </a:xfrm>
          <a:prstGeom prst="roundRect">
            <a:avLst>
              <a:gd name="adj" fmla="val 50000"/>
            </a:avLst>
          </a:prstGeom>
          <a:blipFill dpi="0" rotWithShape="1">
            <a:blip r:embed="rId3" cstate="print"/>
            <a:srcRect/>
            <a:tile tx="0" ty="0" sx="100000" sy="100000" flip="none" algn="tl"/>
          </a:blipFill>
          <a:ln w="38100" algn="ctr">
            <a:solidFill>
              <a:srgbClr val="74A731"/>
            </a:solidFill>
            <a:round/>
            <a:headEnd/>
            <a:tailEnd/>
          </a:ln>
        </p:spPr>
        <p:txBody>
          <a:bodyPr vert="eaVert" wrap="none" anchor="ctr"/>
          <a:lstStyle/>
          <a:p>
            <a:pPr algn="r" rtl="1"/>
            <a:endParaRPr lang="en-US" b="1">
              <a:solidFill>
                <a:srgbClr val="0000FF"/>
              </a:solidFill>
            </a:endParaRPr>
          </a:p>
        </p:txBody>
      </p:sp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1060450" y="2003425"/>
            <a:ext cx="1563688" cy="203200"/>
            <a:chOff x="0" y="1896"/>
            <a:chExt cx="5760" cy="120"/>
          </a:xfrm>
        </p:grpSpPr>
        <p:sp>
          <p:nvSpPr>
            <p:cNvPr id="13320" name="Rectangle 8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ECECEC"/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b="1">
                <a:solidFill>
                  <a:srgbClr val="0000FF"/>
                </a:solidFill>
                <a:latin typeface="Times New Roman" pitchFamily="18" charset="0"/>
              </a:endParaRPr>
            </a:p>
          </p:txBody>
        </p:sp>
        <p:sp>
          <p:nvSpPr>
            <p:cNvPr id="13321" name="Rectangle 9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b="1">
                <a:solidFill>
                  <a:srgbClr val="0000FF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5" name="Group 10"/>
          <p:cNvGrpSpPr>
            <a:grpSpLocks/>
          </p:cNvGrpSpPr>
          <p:nvPr/>
        </p:nvGrpSpPr>
        <p:grpSpPr bwMode="auto">
          <a:xfrm>
            <a:off x="346075" y="1284288"/>
            <a:ext cx="720725" cy="1219200"/>
            <a:chOff x="1474" y="2341"/>
            <a:chExt cx="454" cy="679"/>
          </a:xfrm>
        </p:grpSpPr>
        <p:grpSp>
          <p:nvGrpSpPr>
            <p:cNvPr id="11" name="Group 11"/>
            <p:cNvGrpSpPr>
              <a:grpSpLocks/>
            </p:cNvGrpSpPr>
            <p:nvPr/>
          </p:nvGrpSpPr>
          <p:grpSpPr bwMode="auto">
            <a:xfrm rot="5400000">
              <a:off x="1456" y="2517"/>
              <a:ext cx="537" cy="185"/>
              <a:chOff x="0" y="1896"/>
              <a:chExt cx="5760" cy="120"/>
            </a:xfrm>
          </p:grpSpPr>
          <p:sp>
            <p:nvSpPr>
              <p:cNvPr id="13324" name="Rectangle 12"/>
              <p:cNvSpPr>
                <a:spLocks noChangeArrowheads="1"/>
              </p:cNvSpPr>
              <p:nvPr/>
            </p:nvSpPr>
            <p:spPr bwMode="gray">
              <a:xfrm>
                <a:off x="0" y="1896"/>
                <a:ext cx="5760" cy="47"/>
              </a:xfrm>
              <a:prstGeom prst="rect">
                <a:avLst/>
              </a:prstGeom>
              <a:gradFill rotWithShape="1">
                <a:gsLst>
                  <a:gs pos="0">
                    <a:srgbClr val="808080"/>
                  </a:gs>
                  <a:gs pos="100000">
                    <a:srgbClr val="ECECEC"/>
                  </a:gs>
                </a:gsLst>
                <a:lin ang="5400000" scaled="1"/>
              </a:gradFill>
              <a:ln w="9525" algn="ctr">
                <a:noFill/>
                <a:miter lim="800000"/>
                <a:headEnd/>
                <a:tailEnd/>
              </a:ln>
            </p:spPr>
            <p:txBody>
              <a:bodyPr rot="10800000" vert="eaVert" wrap="none" anchor="ctr"/>
              <a:lstStyle/>
              <a:p>
                <a:pPr eaLnBrk="0" hangingPunct="0"/>
                <a:endParaRPr lang="en-US" b="1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325" name="Rectangle 13"/>
              <p:cNvSpPr>
                <a:spLocks noChangeArrowheads="1"/>
              </p:cNvSpPr>
              <p:nvPr/>
            </p:nvSpPr>
            <p:spPr bwMode="gray">
              <a:xfrm>
                <a:off x="0" y="1942"/>
                <a:ext cx="5760" cy="74"/>
              </a:xfrm>
              <a:prstGeom prst="rect">
                <a:avLst/>
              </a:prstGeom>
              <a:gradFill rotWithShape="1">
                <a:gsLst>
                  <a:gs pos="0">
                    <a:srgbClr val="CFCFCF"/>
                  </a:gs>
                  <a:gs pos="100000">
                    <a:srgbClr val="5F5F5F"/>
                  </a:gs>
                </a:gsLst>
                <a:lin ang="5400000" scaled="1"/>
              </a:gradFill>
              <a:ln w="9525" algn="ctr">
                <a:noFill/>
                <a:miter lim="800000"/>
                <a:headEnd/>
                <a:tailEnd/>
              </a:ln>
            </p:spPr>
            <p:txBody>
              <a:bodyPr rot="10800000" vert="eaVert" wrap="none" anchor="ctr"/>
              <a:lstStyle/>
              <a:p>
                <a:pPr eaLnBrk="0" hangingPunct="0"/>
                <a:endParaRPr lang="en-US" b="1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12" name="Group 14"/>
            <p:cNvGrpSpPr>
              <a:grpSpLocks/>
            </p:cNvGrpSpPr>
            <p:nvPr/>
          </p:nvGrpSpPr>
          <p:grpSpPr bwMode="auto">
            <a:xfrm rot="5400000">
              <a:off x="1474" y="2567"/>
              <a:ext cx="453" cy="454"/>
              <a:chOff x="1845" y="1824"/>
              <a:chExt cx="2016" cy="1823"/>
            </a:xfrm>
          </p:grpSpPr>
          <p:sp>
            <p:nvSpPr>
              <p:cNvPr id="6159" name="AutoShape 15"/>
              <p:cNvSpPr>
                <a:spLocks noChangeArrowheads="1"/>
              </p:cNvSpPr>
              <p:nvPr/>
            </p:nvSpPr>
            <p:spPr bwMode="gray">
              <a:xfrm rot="16200000" flipH="1">
                <a:off x="1792" y="2553"/>
                <a:ext cx="309" cy="205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b="1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328" name="AutoShape 16"/>
              <p:cNvSpPr>
                <a:spLocks noChangeArrowheads="1"/>
              </p:cNvSpPr>
              <p:nvPr/>
            </p:nvSpPr>
            <p:spPr bwMode="gray">
              <a:xfrm rot="5400000" flipH="1">
                <a:off x="3610" y="2514"/>
                <a:ext cx="309" cy="19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pPr eaLnBrk="0" hangingPunct="0"/>
                <a:endParaRPr lang="en-US" b="1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329" name="AutoShape 17"/>
              <p:cNvSpPr>
                <a:spLocks noChangeArrowheads="1"/>
              </p:cNvSpPr>
              <p:nvPr/>
            </p:nvSpPr>
            <p:spPr bwMode="gray">
              <a:xfrm rot="10800000" flipH="1">
                <a:off x="2697" y="3442"/>
                <a:ext cx="310" cy="205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</p:spPr>
            <p:txBody>
              <a:bodyPr vert="eaVert" wrap="none" anchor="ctr"/>
              <a:lstStyle/>
              <a:p>
                <a:pPr eaLnBrk="0" hangingPunct="0"/>
                <a:endParaRPr lang="en-US" b="1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330" name="Oval 18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pPr eaLnBrk="0" hangingPunct="0"/>
                <a:endParaRPr lang="en-US" b="1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331" name="Oval 19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pPr eaLnBrk="0" hangingPunct="0"/>
                <a:endParaRPr lang="en-US" b="1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" name="Oval 20"/>
              <p:cNvSpPr>
                <a:spLocks noChangeArrowheads="1"/>
              </p:cNvSpPr>
              <p:nvPr/>
            </p:nvSpPr>
            <p:spPr bwMode="gray">
              <a:xfrm>
                <a:off x="2151" y="2882"/>
                <a:ext cx="1413" cy="245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chemeClr val="hlink"/>
                  </a:gs>
                  <a:gs pos="100000">
                    <a:srgbClr val="FFFFFF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rot="10800000" vert="eaVert" wrap="none" anchor="ctr">
                <a:spAutoFit/>
              </a:bodyPr>
              <a:lstStyle/>
              <a:p>
                <a:pPr eaLnBrk="0" hangingPunct="0">
                  <a:defRPr/>
                </a:pPr>
                <a:endParaRPr lang="en-US" b="1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333" name="Oval 21"/>
              <p:cNvSpPr>
                <a:spLocks noChangeArrowheads="1"/>
              </p:cNvSpPr>
              <p:nvPr/>
            </p:nvSpPr>
            <p:spPr bwMode="gray">
              <a:xfrm>
                <a:off x="2176" y="2888"/>
                <a:ext cx="1421" cy="233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rot="10800000" vert="eaVert" wrap="none" anchor="ctr">
                <a:spAutoFit/>
              </a:bodyPr>
              <a:lstStyle/>
              <a:p>
                <a:pPr eaLnBrk="0" hangingPunct="0"/>
                <a:endParaRPr lang="en-US" b="1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" name="Oval 22"/>
              <p:cNvSpPr>
                <a:spLocks noChangeArrowheads="1"/>
              </p:cNvSpPr>
              <p:nvPr/>
            </p:nvSpPr>
            <p:spPr bwMode="gray">
              <a:xfrm>
                <a:off x="2151" y="2111"/>
                <a:ext cx="1413" cy="1096"/>
              </a:xfrm>
              <a:prstGeom prst="ellipse">
                <a:avLst/>
              </a:prstGeom>
              <a:gradFill rotWithShape="1">
                <a:gsLst>
                  <a:gs pos="0">
                    <a:srgbClr val="7A7400"/>
                  </a:gs>
                  <a:gs pos="50000">
                    <a:schemeClr val="hlink"/>
                  </a:gs>
                  <a:gs pos="100000">
                    <a:srgbClr val="7A7400"/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rot="10800000" vert="eaVert" anchor="ctr">
                <a:spAutoFit/>
              </a:bodyPr>
              <a:lstStyle/>
              <a:p>
                <a:pPr eaLnBrk="0" hangingPunct="0">
                  <a:defRPr/>
                </a:pPr>
                <a:endParaRPr lang="en-US" b="1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335" name="Oval 23"/>
              <p:cNvSpPr>
                <a:spLocks noChangeArrowheads="1"/>
              </p:cNvSpPr>
              <p:nvPr/>
            </p:nvSpPr>
            <p:spPr bwMode="gray">
              <a:xfrm>
                <a:off x="2178" y="2085"/>
                <a:ext cx="1417" cy="1095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rot="10800000" vert="eaVert" anchor="ctr">
                <a:spAutoFit/>
              </a:bodyPr>
              <a:lstStyle/>
              <a:p>
                <a:pPr eaLnBrk="0" hangingPunct="0"/>
                <a:endParaRPr lang="en-US" b="1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</p:grpSp>
      </p:grpSp>
      <p:grpSp>
        <p:nvGrpSpPr>
          <p:cNvPr id="15" name="Group 24"/>
          <p:cNvGrpSpPr>
            <a:grpSpLocks/>
          </p:cNvGrpSpPr>
          <p:nvPr/>
        </p:nvGrpSpPr>
        <p:grpSpPr bwMode="auto">
          <a:xfrm rot="5400000">
            <a:off x="1917700" y="2460625"/>
            <a:ext cx="1173163" cy="144463"/>
            <a:chOff x="0" y="1896"/>
            <a:chExt cx="5760" cy="120"/>
          </a:xfrm>
        </p:grpSpPr>
        <p:sp>
          <p:nvSpPr>
            <p:cNvPr id="13337" name="Rectangle 25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ECECEC"/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eaLnBrk="0" hangingPunct="0"/>
              <a:endParaRPr lang="en-US" b="1">
                <a:solidFill>
                  <a:srgbClr val="0000FF"/>
                </a:solidFill>
                <a:latin typeface="Times New Roman" pitchFamily="18" charset="0"/>
              </a:endParaRPr>
            </a:p>
          </p:txBody>
        </p:sp>
        <p:sp>
          <p:nvSpPr>
            <p:cNvPr id="13338" name="Rectangle 26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eaLnBrk="0" hangingPunct="0"/>
              <a:endParaRPr lang="en-US" b="1">
                <a:solidFill>
                  <a:srgbClr val="0000FF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16" name="Group 28"/>
          <p:cNvGrpSpPr>
            <a:grpSpLocks/>
          </p:cNvGrpSpPr>
          <p:nvPr/>
        </p:nvGrpSpPr>
        <p:grpSpPr bwMode="auto">
          <a:xfrm>
            <a:off x="1890713" y="1619250"/>
            <a:ext cx="1066800" cy="989013"/>
            <a:chOff x="3257" y="860"/>
            <a:chExt cx="581" cy="623"/>
          </a:xfrm>
        </p:grpSpPr>
        <p:grpSp>
          <p:nvGrpSpPr>
            <p:cNvPr id="17" name="Group 29"/>
            <p:cNvGrpSpPr>
              <a:grpSpLocks/>
            </p:cNvGrpSpPr>
            <p:nvPr/>
          </p:nvGrpSpPr>
          <p:grpSpPr bwMode="auto">
            <a:xfrm rot="5400000">
              <a:off x="3236" y="881"/>
              <a:ext cx="623" cy="581"/>
              <a:chOff x="1871" y="1824"/>
              <a:chExt cx="2007" cy="1807"/>
            </a:xfrm>
          </p:grpSpPr>
          <p:sp>
            <p:nvSpPr>
              <p:cNvPr id="8" name="AutoShape 30"/>
              <p:cNvSpPr>
                <a:spLocks noChangeArrowheads="1"/>
              </p:cNvSpPr>
              <p:nvPr/>
            </p:nvSpPr>
            <p:spPr bwMode="gray">
              <a:xfrm rot="16200000" flipH="1">
                <a:off x="1818" y="2511"/>
                <a:ext cx="312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b="1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342" name="AutoShape 31"/>
              <p:cNvSpPr>
                <a:spLocks noChangeArrowheads="1"/>
              </p:cNvSpPr>
              <p:nvPr/>
            </p:nvSpPr>
            <p:spPr bwMode="gray">
              <a:xfrm rot="5400000" flipH="1">
                <a:off x="3621" y="2498"/>
                <a:ext cx="311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pPr eaLnBrk="0" hangingPunct="0"/>
                <a:endParaRPr lang="en-US" b="1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343" name="AutoShape 32"/>
              <p:cNvSpPr>
                <a:spLocks noChangeArrowheads="1"/>
              </p:cNvSpPr>
              <p:nvPr/>
            </p:nvSpPr>
            <p:spPr bwMode="gray">
              <a:xfrm rot="10800000" flipH="1">
                <a:off x="2718" y="3429"/>
                <a:ext cx="303" cy="202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</p:spPr>
            <p:txBody>
              <a:bodyPr vert="eaVert" wrap="none" anchor="ctr"/>
              <a:lstStyle/>
              <a:p>
                <a:pPr eaLnBrk="0" hangingPunct="0"/>
                <a:endParaRPr lang="en-US" b="1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344" name="Oval 33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pPr eaLnBrk="0" hangingPunct="0"/>
                <a:endParaRPr lang="en-US" b="1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345" name="Oval 34">
                <a:hlinkClick r:id="rId4" action="ppaction://hlinkpres?slideindex=1&amp;slidetitle="/>
              </p:cNvPr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pPr eaLnBrk="0" hangingPunct="0"/>
                <a:endParaRPr lang="en-US" b="1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" name="Oval 35"/>
              <p:cNvSpPr>
                <a:spLocks noChangeArrowheads="1"/>
              </p:cNvSpPr>
              <p:nvPr/>
            </p:nvSpPr>
            <p:spPr bwMode="gray">
              <a:xfrm>
                <a:off x="2312" y="2948"/>
                <a:ext cx="1163" cy="15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chemeClr val="hlink"/>
                  </a:gs>
                  <a:gs pos="100000">
                    <a:srgbClr val="FFFFFF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rot="10800000" vert="eaVert" wrap="none" anchor="ctr">
                <a:spAutoFit/>
              </a:bodyPr>
              <a:lstStyle/>
              <a:p>
                <a:pPr eaLnBrk="0" hangingPunct="0">
                  <a:defRPr/>
                </a:pPr>
                <a:endParaRPr lang="en-US" b="1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347" name="Oval 36"/>
              <p:cNvSpPr>
                <a:spLocks noChangeArrowheads="1"/>
              </p:cNvSpPr>
              <p:nvPr/>
            </p:nvSpPr>
            <p:spPr bwMode="gray">
              <a:xfrm>
                <a:off x="2312" y="2948"/>
                <a:ext cx="1163" cy="156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rot="10800000" vert="eaVert" wrap="none" anchor="ctr">
                <a:spAutoFit/>
              </a:bodyPr>
              <a:lstStyle/>
              <a:p>
                <a:pPr eaLnBrk="0" hangingPunct="0"/>
                <a:endParaRPr lang="en-US" b="1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" name="Oval 37"/>
              <p:cNvSpPr>
                <a:spLocks noChangeArrowheads="1"/>
              </p:cNvSpPr>
              <p:nvPr/>
            </p:nvSpPr>
            <p:spPr bwMode="gray">
              <a:xfrm>
                <a:off x="2299" y="2066"/>
                <a:ext cx="1163" cy="1102"/>
              </a:xfrm>
              <a:prstGeom prst="ellipse">
                <a:avLst/>
              </a:prstGeom>
              <a:gradFill rotWithShape="1">
                <a:gsLst>
                  <a:gs pos="0">
                    <a:srgbClr val="7A7400"/>
                  </a:gs>
                  <a:gs pos="50000">
                    <a:schemeClr val="hlink"/>
                  </a:gs>
                  <a:gs pos="100000">
                    <a:srgbClr val="7A7400"/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rot="10800000" vert="eaVert" anchor="ctr">
                <a:spAutoFit/>
              </a:bodyPr>
              <a:lstStyle/>
              <a:p>
                <a:pPr eaLnBrk="0" hangingPunct="0">
                  <a:defRPr/>
                </a:pPr>
                <a:endParaRPr lang="en-US" b="1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349" name="Oval 38"/>
              <p:cNvSpPr>
                <a:spLocks noChangeArrowheads="1"/>
              </p:cNvSpPr>
              <p:nvPr/>
            </p:nvSpPr>
            <p:spPr bwMode="gray">
              <a:xfrm>
                <a:off x="2304" y="2082"/>
                <a:ext cx="1163" cy="1100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rot="10800000" vert="eaVert" anchor="ctr">
                <a:spAutoFit/>
              </a:bodyPr>
              <a:lstStyle/>
              <a:p>
                <a:pPr eaLnBrk="0" hangingPunct="0"/>
                <a:endParaRPr lang="en-US" b="1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13350" name="WordArt 39">
              <a:hlinkClick r:id="rId4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3465" y="1036"/>
              <a:ext cx="171" cy="282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29167"/>
                </a:avLst>
              </a:prstTxWarp>
            </a:bodyPr>
            <a:lstStyle/>
            <a:p>
              <a:pPr algn="ctr"/>
              <a:r>
                <a:rPr lang="en-US" sz="3600" kern="10" dirty="0">
                  <a:ln w="9525">
                    <a:solidFill>
                      <a:srgbClr val="CC99FF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6600CC"/>
                      </a:gs>
                      <a:gs pos="100000">
                        <a:srgbClr val="CC00CC"/>
                      </a:gs>
                    </a:gsLst>
                    <a:lin ang="5400000" scaled="1"/>
                  </a:gradFill>
                  <a:effectLst>
                    <a:outerShdw dist="53882" dir="2700000" algn="ctr" rotWithShape="0">
                      <a:srgbClr val="9999FF">
                        <a:alpha val="79999"/>
                      </a:srgbClr>
                    </a:outerShdw>
                  </a:effectLst>
                  <a:latin typeface="Impact"/>
                </a:rPr>
                <a:t>A</a:t>
              </a:r>
            </a:p>
          </p:txBody>
        </p:sp>
      </p:grpSp>
      <p:grpSp>
        <p:nvGrpSpPr>
          <p:cNvPr id="18" name="Group 40"/>
          <p:cNvGrpSpPr>
            <a:grpSpLocks/>
          </p:cNvGrpSpPr>
          <p:nvPr/>
        </p:nvGrpSpPr>
        <p:grpSpPr bwMode="auto">
          <a:xfrm rot="5400000">
            <a:off x="1930400" y="4060825"/>
            <a:ext cx="1173163" cy="144463"/>
            <a:chOff x="0" y="1896"/>
            <a:chExt cx="5760" cy="120"/>
          </a:xfrm>
        </p:grpSpPr>
        <p:sp>
          <p:nvSpPr>
            <p:cNvPr id="13352" name="Rectangle 41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ECECEC"/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eaLnBrk="0" hangingPunct="0"/>
              <a:endParaRPr lang="en-US" b="1">
                <a:solidFill>
                  <a:srgbClr val="0000FF"/>
                </a:solidFill>
                <a:latin typeface="Times New Roman" pitchFamily="18" charset="0"/>
              </a:endParaRPr>
            </a:p>
          </p:txBody>
        </p:sp>
        <p:sp>
          <p:nvSpPr>
            <p:cNvPr id="13353" name="Rectangle 42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eaLnBrk="0" hangingPunct="0"/>
              <a:endParaRPr lang="en-US" b="1">
                <a:solidFill>
                  <a:srgbClr val="0000FF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20" name="Group 44"/>
          <p:cNvGrpSpPr>
            <a:grpSpLocks/>
          </p:cNvGrpSpPr>
          <p:nvPr/>
        </p:nvGrpSpPr>
        <p:grpSpPr bwMode="auto">
          <a:xfrm>
            <a:off x="2006600" y="2981325"/>
            <a:ext cx="908050" cy="989013"/>
            <a:chOff x="3260" y="1700"/>
            <a:chExt cx="581" cy="623"/>
          </a:xfrm>
        </p:grpSpPr>
        <p:grpSp>
          <p:nvGrpSpPr>
            <p:cNvPr id="21" name="Group 45"/>
            <p:cNvGrpSpPr>
              <a:grpSpLocks/>
            </p:cNvGrpSpPr>
            <p:nvPr/>
          </p:nvGrpSpPr>
          <p:grpSpPr bwMode="auto">
            <a:xfrm rot="5400000">
              <a:off x="3239" y="1721"/>
              <a:ext cx="623" cy="581"/>
              <a:chOff x="1871" y="1824"/>
              <a:chExt cx="2007" cy="1807"/>
            </a:xfrm>
          </p:grpSpPr>
          <p:sp>
            <p:nvSpPr>
              <p:cNvPr id="19" name="AutoShape 46"/>
              <p:cNvSpPr>
                <a:spLocks noChangeArrowheads="1"/>
              </p:cNvSpPr>
              <p:nvPr/>
            </p:nvSpPr>
            <p:spPr bwMode="gray">
              <a:xfrm rot="16200000" flipH="1">
                <a:off x="1819" y="2511"/>
                <a:ext cx="310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b="1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357" name="AutoShape 47"/>
              <p:cNvSpPr>
                <a:spLocks noChangeArrowheads="1"/>
              </p:cNvSpPr>
              <p:nvPr/>
            </p:nvSpPr>
            <p:spPr bwMode="gray">
              <a:xfrm rot="5400000" flipH="1">
                <a:off x="3621" y="2498"/>
                <a:ext cx="311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pPr eaLnBrk="0" hangingPunct="0"/>
                <a:endParaRPr lang="en-US" b="1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358" name="AutoShape 48"/>
              <p:cNvSpPr>
                <a:spLocks noChangeArrowheads="1"/>
              </p:cNvSpPr>
              <p:nvPr/>
            </p:nvSpPr>
            <p:spPr bwMode="gray">
              <a:xfrm rot="10800000" flipH="1">
                <a:off x="2718" y="3429"/>
                <a:ext cx="303" cy="202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</p:spPr>
            <p:txBody>
              <a:bodyPr vert="eaVert" wrap="none" anchor="ctr"/>
              <a:lstStyle/>
              <a:p>
                <a:pPr eaLnBrk="0" hangingPunct="0"/>
                <a:endParaRPr lang="en-US" b="1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359" name="Oval 49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pPr eaLnBrk="0" hangingPunct="0"/>
                <a:endParaRPr lang="en-US" b="1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360" name="Oval 50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pPr eaLnBrk="0" hangingPunct="0"/>
                <a:endParaRPr lang="en-US" b="1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" name="Oval 51"/>
              <p:cNvSpPr>
                <a:spLocks noChangeArrowheads="1"/>
              </p:cNvSpPr>
              <p:nvPr/>
            </p:nvSpPr>
            <p:spPr bwMode="gray">
              <a:xfrm>
                <a:off x="2306" y="2927"/>
                <a:ext cx="1163" cy="177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chemeClr val="hlink"/>
                  </a:gs>
                  <a:gs pos="100000">
                    <a:srgbClr val="FFFFFF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rot="10800000" vert="eaVert" wrap="none" anchor="ctr">
                <a:spAutoFit/>
              </a:bodyPr>
              <a:lstStyle/>
              <a:p>
                <a:pPr eaLnBrk="0" hangingPunct="0">
                  <a:defRPr/>
                </a:pPr>
                <a:endParaRPr lang="en-US" b="1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362" name="Oval 52">
                <a:hlinkClick r:id="rId5" action="ppaction://hlinkpres?slideindex=1&amp;slidetitle="/>
              </p:cNvPr>
              <p:cNvSpPr>
                <a:spLocks noChangeArrowheads="1"/>
              </p:cNvSpPr>
              <p:nvPr/>
            </p:nvSpPr>
            <p:spPr bwMode="gray">
              <a:xfrm>
                <a:off x="2306" y="2925"/>
                <a:ext cx="1163" cy="180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rot="10800000" vert="eaVert" wrap="none" anchor="ctr">
                <a:spAutoFit/>
              </a:bodyPr>
              <a:lstStyle/>
              <a:p>
                <a:pPr eaLnBrk="0" hangingPunct="0"/>
                <a:endParaRPr lang="en-US" b="1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" name="Oval 53"/>
              <p:cNvSpPr>
                <a:spLocks noChangeArrowheads="1"/>
              </p:cNvSpPr>
              <p:nvPr/>
            </p:nvSpPr>
            <p:spPr bwMode="gray">
              <a:xfrm>
                <a:off x="2299" y="2067"/>
                <a:ext cx="1163" cy="1099"/>
              </a:xfrm>
              <a:prstGeom prst="ellipse">
                <a:avLst/>
              </a:prstGeom>
              <a:gradFill rotWithShape="1">
                <a:gsLst>
                  <a:gs pos="0">
                    <a:srgbClr val="7A7400"/>
                  </a:gs>
                  <a:gs pos="50000">
                    <a:schemeClr val="hlink"/>
                  </a:gs>
                  <a:gs pos="100000">
                    <a:srgbClr val="7A7400"/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rot="10800000" vert="eaVert" anchor="ctr">
                <a:spAutoFit/>
              </a:bodyPr>
              <a:lstStyle/>
              <a:p>
                <a:pPr eaLnBrk="0" hangingPunct="0">
                  <a:defRPr/>
                </a:pPr>
                <a:endParaRPr lang="en-US" b="1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364" name="Oval 54"/>
              <p:cNvSpPr>
                <a:spLocks noChangeArrowheads="1"/>
              </p:cNvSpPr>
              <p:nvPr/>
            </p:nvSpPr>
            <p:spPr bwMode="gray">
              <a:xfrm>
                <a:off x="2304" y="2082"/>
                <a:ext cx="1163" cy="1100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rot="10800000" vert="eaVert" anchor="ctr">
                <a:spAutoFit/>
              </a:bodyPr>
              <a:lstStyle/>
              <a:p>
                <a:pPr eaLnBrk="0" hangingPunct="0"/>
                <a:endParaRPr lang="en-US" b="1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13365" name="WordArt 55">
              <a:hlinkClick r:id="rId5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3470" y="1852"/>
              <a:ext cx="206" cy="282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29167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CC99FF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6600CC"/>
                      </a:gs>
                      <a:gs pos="100000">
                        <a:srgbClr val="CC00CC"/>
                      </a:gs>
                    </a:gsLst>
                    <a:lin ang="5400000" scaled="1"/>
                  </a:gradFill>
                  <a:effectLst>
                    <a:outerShdw dist="53882" dir="2700000" algn="ctr" rotWithShape="0">
                      <a:srgbClr val="9999FF">
                        <a:alpha val="79999"/>
                      </a:srgbClr>
                    </a:outerShdw>
                  </a:effectLst>
                  <a:latin typeface="Impact"/>
                </a:rPr>
                <a:t>B</a:t>
              </a:r>
            </a:p>
          </p:txBody>
        </p:sp>
      </p:grpSp>
      <p:grpSp>
        <p:nvGrpSpPr>
          <p:cNvPr id="23" name="Group 57"/>
          <p:cNvGrpSpPr>
            <a:grpSpLocks/>
          </p:cNvGrpSpPr>
          <p:nvPr/>
        </p:nvGrpSpPr>
        <p:grpSpPr bwMode="auto">
          <a:xfrm>
            <a:off x="2003425" y="4340225"/>
            <a:ext cx="922338" cy="989013"/>
            <a:chOff x="3247" y="2515"/>
            <a:chExt cx="581" cy="623"/>
          </a:xfrm>
        </p:grpSpPr>
        <p:grpSp>
          <p:nvGrpSpPr>
            <p:cNvPr id="24" name="Group 58"/>
            <p:cNvGrpSpPr>
              <a:grpSpLocks/>
            </p:cNvGrpSpPr>
            <p:nvPr/>
          </p:nvGrpSpPr>
          <p:grpSpPr bwMode="auto">
            <a:xfrm rot="5400000">
              <a:off x="3226" y="2536"/>
              <a:ext cx="623" cy="581"/>
              <a:chOff x="1871" y="1824"/>
              <a:chExt cx="2007" cy="1807"/>
            </a:xfrm>
          </p:grpSpPr>
          <p:sp>
            <p:nvSpPr>
              <p:cNvPr id="3" name="AutoShape 59"/>
              <p:cNvSpPr>
                <a:spLocks noChangeArrowheads="1"/>
              </p:cNvSpPr>
              <p:nvPr/>
            </p:nvSpPr>
            <p:spPr bwMode="gray">
              <a:xfrm rot="16200000" flipH="1">
                <a:off x="1819" y="2492"/>
                <a:ext cx="311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b="1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369" name="AutoShape 60"/>
              <p:cNvSpPr>
                <a:spLocks noChangeArrowheads="1"/>
              </p:cNvSpPr>
              <p:nvPr/>
            </p:nvSpPr>
            <p:spPr bwMode="gray">
              <a:xfrm rot="5400000" flipH="1">
                <a:off x="3621" y="2498"/>
                <a:ext cx="311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pPr eaLnBrk="0" hangingPunct="0"/>
                <a:endParaRPr lang="en-US" b="1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370" name="AutoShape 61"/>
              <p:cNvSpPr>
                <a:spLocks noChangeArrowheads="1"/>
              </p:cNvSpPr>
              <p:nvPr/>
            </p:nvSpPr>
            <p:spPr bwMode="gray">
              <a:xfrm rot="10800000" flipH="1">
                <a:off x="2718" y="3429"/>
                <a:ext cx="303" cy="202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</p:spPr>
            <p:txBody>
              <a:bodyPr vert="eaVert" wrap="none" anchor="ctr"/>
              <a:lstStyle/>
              <a:p>
                <a:pPr eaLnBrk="0" hangingPunct="0"/>
                <a:endParaRPr lang="en-US" b="1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371" name="Oval 62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pPr eaLnBrk="0" hangingPunct="0"/>
                <a:endParaRPr lang="en-US" b="1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372" name="Oval 63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pPr eaLnBrk="0" hangingPunct="0"/>
                <a:endParaRPr lang="en-US" b="1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" name="Oval 64"/>
              <p:cNvSpPr>
                <a:spLocks noChangeArrowheads="1"/>
              </p:cNvSpPr>
              <p:nvPr/>
            </p:nvSpPr>
            <p:spPr bwMode="gray">
              <a:xfrm>
                <a:off x="2306" y="2909"/>
                <a:ext cx="1163" cy="180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chemeClr val="hlink"/>
                  </a:gs>
                  <a:gs pos="100000">
                    <a:srgbClr val="FFFFFF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rot="10800000" vert="eaVert" wrap="none" anchor="ctr">
                <a:spAutoFit/>
              </a:bodyPr>
              <a:lstStyle/>
              <a:p>
                <a:pPr eaLnBrk="0" hangingPunct="0">
                  <a:defRPr/>
                </a:pPr>
                <a:endParaRPr lang="en-US" b="1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374" name="Oval 65">
                <a:hlinkClick r:id="rId6" action="ppaction://hlinkpres?slideindex=1&amp;slidetitle="/>
              </p:cNvPr>
              <p:cNvSpPr>
                <a:spLocks noChangeArrowheads="1"/>
              </p:cNvSpPr>
              <p:nvPr/>
            </p:nvSpPr>
            <p:spPr bwMode="gray">
              <a:xfrm>
                <a:off x="2306" y="2925"/>
                <a:ext cx="1163" cy="180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rot="10800000" vert="eaVert" wrap="none" anchor="ctr">
                <a:spAutoFit/>
              </a:bodyPr>
              <a:lstStyle/>
              <a:p>
                <a:pPr eaLnBrk="0" hangingPunct="0"/>
                <a:endParaRPr lang="en-US" b="1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" name="Oval 66"/>
              <p:cNvSpPr>
                <a:spLocks noChangeArrowheads="1"/>
              </p:cNvSpPr>
              <p:nvPr/>
            </p:nvSpPr>
            <p:spPr bwMode="gray">
              <a:xfrm>
                <a:off x="2299" y="2051"/>
                <a:ext cx="1163" cy="1101"/>
              </a:xfrm>
              <a:prstGeom prst="ellipse">
                <a:avLst/>
              </a:prstGeom>
              <a:gradFill rotWithShape="1">
                <a:gsLst>
                  <a:gs pos="0">
                    <a:srgbClr val="7A7400"/>
                  </a:gs>
                  <a:gs pos="50000">
                    <a:schemeClr val="hlink"/>
                  </a:gs>
                  <a:gs pos="100000">
                    <a:srgbClr val="7A7400"/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rot="10800000" vert="eaVert" anchor="ctr">
                <a:spAutoFit/>
              </a:bodyPr>
              <a:lstStyle/>
              <a:p>
                <a:pPr eaLnBrk="0" hangingPunct="0">
                  <a:defRPr/>
                </a:pPr>
                <a:endParaRPr lang="en-US" b="1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376" name="Oval 67"/>
              <p:cNvSpPr>
                <a:spLocks noChangeArrowheads="1"/>
              </p:cNvSpPr>
              <p:nvPr/>
            </p:nvSpPr>
            <p:spPr bwMode="gray">
              <a:xfrm>
                <a:off x="2304" y="2082"/>
                <a:ext cx="1163" cy="1100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rot="10800000" vert="eaVert" anchor="ctr">
                <a:spAutoFit/>
              </a:bodyPr>
              <a:lstStyle/>
              <a:p>
                <a:pPr eaLnBrk="0" hangingPunct="0"/>
                <a:endParaRPr lang="en-US" b="1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13377" name="WordArt 68">
              <a:hlinkClick r:id="rId7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3460" y="2679"/>
              <a:ext cx="206" cy="282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29167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CC99FF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6600CC"/>
                      </a:gs>
                      <a:gs pos="100000">
                        <a:srgbClr val="CC00CC"/>
                      </a:gs>
                    </a:gsLst>
                    <a:lin ang="5400000" scaled="1"/>
                  </a:gradFill>
                  <a:effectLst>
                    <a:outerShdw dist="53882" dir="2700000" algn="ctr" rotWithShape="0">
                      <a:srgbClr val="9999FF">
                        <a:alpha val="79999"/>
                      </a:srgbClr>
                    </a:outerShdw>
                  </a:effectLst>
                  <a:latin typeface="Impact"/>
                </a:rPr>
                <a:t>C</a:t>
              </a:r>
            </a:p>
          </p:txBody>
        </p:sp>
      </p:grpSp>
      <p:grpSp>
        <p:nvGrpSpPr>
          <p:cNvPr id="26" name="Group 69"/>
          <p:cNvGrpSpPr>
            <a:grpSpLocks/>
          </p:cNvGrpSpPr>
          <p:nvPr/>
        </p:nvGrpSpPr>
        <p:grpSpPr bwMode="auto">
          <a:xfrm>
            <a:off x="152400" y="171450"/>
            <a:ext cx="1143000" cy="1219200"/>
            <a:chOff x="196" y="292"/>
            <a:chExt cx="616" cy="507"/>
          </a:xfrm>
        </p:grpSpPr>
        <p:grpSp>
          <p:nvGrpSpPr>
            <p:cNvPr id="27" name="Group 70"/>
            <p:cNvGrpSpPr>
              <a:grpSpLocks/>
            </p:cNvGrpSpPr>
            <p:nvPr/>
          </p:nvGrpSpPr>
          <p:grpSpPr bwMode="auto">
            <a:xfrm>
              <a:off x="204" y="300"/>
              <a:ext cx="608" cy="499"/>
              <a:chOff x="204" y="300"/>
              <a:chExt cx="608" cy="499"/>
            </a:xfrm>
          </p:grpSpPr>
          <p:sp>
            <p:nvSpPr>
              <p:cNvPr id="13380" name="Oval 19"/>
              <p:cNvSpPr>
                <a:spLocks noChangeArrowheads="1"/>
              </p:cNvSpPr>
              <p:nvPr/>
            </p:nvSpPr>
            <p:spPr bwMode="auto">
              <a:xfrm rot="1758052">
                <a:off x="204" y="300"/>
                <a:ext cx="592" cy="482"/>
              </a:xfrm>
              <a:prstGeom prst="ellipse">
                <a:avLst/>
              </a:prstGeom>
              <a:gradFill rotWithShape="1">
                <a:gsLst>
                  <a:gs pos="0">
                    <a:srgbClr val="74A731"/>
                  </a:gs>
                  <a:gs pos="100000">
                    <a:srgbClr val="364D17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r" rtl="1"/>
                <a:endParaRPr lang="en-US" b="1">
                  <a:solidFill>
                    <a:srgbClr val="0000FF"/>
                  </a:solidFill>
                </a:endParaRPr>
              </a:p>
            </p:txBody>
          </p:sp>
          <p:sp>
            <p:nvSpPr>
              <p:cNvPr id="13381" name="Oval 24"/>
              <p:cNvSpPr>
                <a:spLocks noChangeArrowheads="1"/>
              </p:cNvSpPr>
              <p:nvPr/>
            </p:nvSpPr>
            <p:spPr bwMode="gray">
              <a:xfrm rot="1758052">
                <a:off x="220" y="317"/>
                <a:ext cx="592" cy="482"/>
              </a:xfrm>
              <a:prstGeom prst="ellipse">
                <a:avLst/>
              </a:prstGeom>
              <a:solidFill>
                <a:srgbClr val="55497D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r" rtl="1"/>
                <a:endParaRPr lang="en-US" b="1">
                  <a:solidFill>
                    <a:srgbClr val="0000FF"/>
                  </a:solidFill>
                </a:endParaRPr>
              </a:p>
            </p:txBody>
          </p:sp>
        </p:grpSp>
        <p:grpSp>
          <p:nvGrpSpPr>
            <p:cNvPr id="28" name="Group 73"/>
            <p:cNvGrpSpPr>
              <a:grpSpLocks/>
            </p:cNvGrpSpPr>
            <p:nvPr/>
          </p:nvGrpSpPr>
          <p:grpSpPr bwMode="auto">
            <a:xfrm>
              <a:off x="196" y="292"/>
              <a:ext cx="592" cy="482"/>
              <a:chOff x="204" y="300"/>
              <a:chExt cx="592" cy="482"/>
            </a:xfrm>
          </p:grpSpPr>
          <p:sp>
            <p:nvSpPr>
              <p:cNvPr id="13383" name="Oval 25"/>
              <p:cNvSpPr>
                <a:spLocks noChangeArrowheads="1"/>
              </p:cNvSpPr>
              <p:nvPr/>
            </p:nvSpPr>
            <p:spPr bwMode="gray">
              <a:xfrm rot="1758052">
                <a:off x="204" y="300"/>
                <a:ext cx="592" cy="482"/>
              </a:xfrm>
              <a:prstGeom prst="ellipse">
                <a:avLst/>
              </a:prstGeom>
              <a:gradFill rotWithShape="1">
                <a:gsLst>
                  <a:gs pos="0">
                    <a:srgbClr val="95A8FB"/>
                  </a:gs>
                  <a:gs pos="100000">
                    <a:srgbClr val="454E74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r" rtl="1"/>
                <a:endParaRPr lang="en-US" b="1">
                  <a:solidFill>
                    <a:srgbClr val="0000FF"/>
                  </a:solidFill>
                </a:endParaRPr>
              </a:p>
            </p:txBody>
          </p:sp>
          <p:pic>
            <p:nvPicPr>
              <p:cNvPr id="13384" name="Picture 27" descr="Picture1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259" y="328"/>
                <a:ext cx="276" cy="2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29" name="Group 40"/>
          <p:cNvGrpSpPr>
            <a:grpSpLocks/>
          </p:cNvGrpSpPr>
          <p:nvPr/>
        </p:nvGrpSpPr>
        <p:grpSpPr bwMode="auto">
          <a:xfrm rot="5400000">
            <a:off x="2133600" y="5486400"/>
            <a:ext cx="762000" cy="152400"/>
            <a:chOff x="0" y="1896"/>
            <a:chExt cx="5760" cy="120"/>
          </a:xfrm>
        </p:grpSpPr>
        <p:sp>
          <p:nvSpPr>
            <p:cNvPr id="13386" name="Rectangle 41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ECECEC"/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eaLnBrk="0" hangingPunct="0"/>
              <a:endParaRPr lang="en-US" b="1">
                <a:solidFill>
                  <a:srgbClr val="0000FF"/>
                </a:solidFill>
                <a:latin typeface="Times New Roman" pitchFamily="18" charset="0"/>
              </a:endParaRPr>
            </a:p>
          </p:txBody>
        </p:sp>
        <p:sp>
          <p:nvSpPr>
            <p:cNvPr id="13387" name="Rectangle 42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eaLnBrk="0" hangingPunct="0"/>
              <a:endParaRPr lang="en-US" b="1">
                <a:solidFill>
                  <a:srgbClr val="0000FF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30" name="Group 57"/>
          <p:cNvGrpSpPr>
            <a:grpSpLocks/>
          </p:cNvGrpSpPr>
          <p:nvPr/>
        </p:nvGrpSpPr>
        <p:grpSpPr bwMode="auto">
          <a:xfrm>
            <a:off x="1974850" y="5683250"/>
            <a:ext cx="922338" cy="989013"/>
            <a:chOff x="3247" y="2515"/>
            <a:chExt cx="581" cy="623"/>
          </a:xfrm>
        </p:grpSpPr>
        <p:grpSp>
          <p:nvGrpSpPr>
            <p:cNvPr id="31" name="Group 58"/>
            <p:cNvGrpSpPr>
              <a:grpSpLocks/>
            </p:cNvGrpSpPr>
            <p:nvPr/>
          </p:nvGrpSpPr>
          <p:grpSpPr bwMode="auto">
            <a:xfrm rot="5400000">
              <a:off x="3226" y="2536"/>
              <a:ext cx="623" cy="581"/>
              <a:chOff x="1871" y="1824"/>
              <a:chExt cx="2007" cy="1807"/>
            </a:xfrm>
          </p:grpSpPr>
          <p:sp>
            <p:nvSpPr>
              <p:cNvPr id="6203" name="AutoShape 59"/>
              <p:cNvSpPr>
                <a:spLocks noChangeArrowheads="1"/>
              </p:cNvSpPr>
              <p:nvPr/>
            </p:nvSpPr>
            <p:spPr bwMode="gray">
              <a:xfrm rot="16200000" flipH="1">
                <a:off x="1819" y="2492"/>
                <a:ext cx="311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b="1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391" name="AutoShape 60"/>
              <p:cNvSpPr>
                <a:spLocks noChangeArrowheads="1"/>
              </p:cNvSpPr>
              <p:nvPr/>
            </p:nvSpPr>
            <p:spPr bwMode="gray">
              <a:xfrm rot="5400000" flipH="1">
                <a:off x="3621" y="2498"/>
                <a:ext cx="311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pPr eaLnBrk="0" hangingPunct="0"/>
                <a:endParaRPr lang="en-US" b="1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392" name="AutoShape 61"/>
              <p:cNvSpPr>
                <a:spLocks noChangeArrowheads="1"/>
              </p:cNvSpPr>
              <p:nvPr/>
            </p:nvSpPr>
            <p:spPr bwMode="gray">
              <a:xfrm rot="10800000" flipH="1">
                <a:off x="2718" y="3429"/>
                <a:ext cx="303" cy="202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</p:spPr>
            <p:txBody>
              <a:bodyPr vert="eaVert" wrap="none" anchor="ctr"/>
              <a:lstStyle/>
              <a:p>
                <a:pPr eaLnBrk="0" hangingPunct="0"/>
                <a:endParaRPr lang="en-US" b="1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393" name="Oval 62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pPr eaLnBrk="0" hangingPunct="0"/>
                <a:endParaRPr lang="en-US" b="1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394" name="Oval 63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pPr eaLnBrk="0" hangingPunct="0"/>
                <a:endParaRPr lang="en-US" b="1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208" name="Oval 64"/>
              <p:cNvSpPr>
                <a:spLocks noChangeArrowheads="1"/>
              </p:cNvSpPr>
              <p:nvPr/>
            </p:nvSpPr>
            <p:spPr bwMode="gray">
              <a:xfrm>
                <a:off x="2306" y="2909"/>
                <a:ext cx="1163" cy="180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chemeClr val="hlink"/>
                  </a:gs>
                  <a:gs pos="100000">
                    <a:srgbClr val="FFFFFF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rot="10800000" vert="eaVert" wrap="none" anchor="ctr">
                <a:spAutoFit/>
              </a:bodyPr>
              <a:lstStyle/>
              <a:p>
                <a:pPr eaLnBrk="0" hangingPunct="0">
                  <a:defRPr/>
                </a:pPr>
                <a:endParaRPr lang="en-US" b="1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396" name="Oval 65">
                <a:hlinkClick r:id="rId6" action="ppaction://hlinkpres?slideindex=1&amp;slidetitle="/>
              </p:cNvPr>
              <p:cNvSpPr>
                <a:spLocks noChangeArrowheads="1"/>
              </p:cNvSpPr>
              <p:nvPr/>
            </p:nvSpPr>
            <p:spPr bwMode="gray">
              <a:xfrm>
                <a:off x="2306" y="2925"/>
                <a:ext cx="1163" cy="180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rot="10800000" vert="eaVert" wrap="none" anchor="ctr">
                <a:spAutoFit/>
              </a:bodyPr>
              <a:lstStyle/>
              <a:p>
                <a:pPr eaLnBrk="0" hangingPunct="0"/>
                <a:endParaRPr lang="en-US" b="1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210" name="Oval 66"/>
              <p:cNvSpPr>
                <a:spLocks noChangeArrowheads="1"/>
              </p:cNvSpPr>
              <p:nvPr/>
            </p:nvSpPr>
            <p:spPr bwMode="gray">
              <a:xfrm>
                <a:off x="2299" y="2051"/>
                <a:ext cx="1163" cy="1101"/>
              </a:xfrm>
              <a:prstGeom prst="ellipse">
                <a:avLst/>
              </a:prstGeom>
              <a:gradFill rotWithShape="1">
                <a:gsLst>
                  <a:gs pos="0">
                    <a:srgbClr val="7A7400"/>
                  </a:gs>
                  <a:gs pos="50000">
                    <a:schemeClr val="hlink"/>
                  </a:gs>
                  <a:gs pos="100000">
                    <a:srgbClr val="7A7400"/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rot="10800000" vert="eaVert" anchor="ctr">
                <a:spAutoFit/>
              </a:bodyPr>
              <a:lstStyle/>
              <a:p>
                <a:pPr eaLnBrk="0" hangingPunct="0">
                  <a:defRPr/>
                </a:pPr>
                <a:endParaRPr lang="en-US" b="1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398" name="Oval 67"/>
              <p:cNvSpPr>
                <a:spLocks noChangeArrowheads="1"/>
              </p:cNvSpPr>
              <p:nvPr/>
            </p:nvSpPr>
            <p:spPr bwMode="gray">
              <a:xfrm>
                <a:off x="2304" y="2082"/>
                <a:ext cx="1163" cy="1100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rot="10800000" vert="eaVert" anchor="ctr">
                <a:spAutoFit/>
              </a:bodyPr>
              <a:lstStyle/>
              <a:p>
                <a:pPr eaLnBrk="0" hangingPunct="0"/>
                <a:endParaRPr lang="en-US" b="1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13399" name="WordArt 68">
              <a:hlinkClick r:id="rId7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3460" y="2679"/>
              <a:ext cx="206" cy="282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29167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CC99FF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6600CC"/>
                      </a:gs>
                      <a:gs pos="100000">
                        <a:srgbClr val="CC00CC"/>
                      </a:gs>
                    </a:gsLst>
                    <a:lin ang="5400000" scaled="1"/>
                  </a:gradFill>
                  <a:effectLst>
                    <a:outerShdw dist="53882" dir="2700000" algn="ctr" rotWithShape="0">
                      <a:srgbClr val="9999FF">
                        <a:alpha val="79999"/>
                      </a:srgbClr>
                    </a:outerShdw>
                  </a:effectLst>
                  <a:latin typeface="Impact"/>
                </a:rPr>
                <a:t>D</a:t>
              </a:r>
            </a:p>
          </p:txBody>
        </p:sp>
      </p:grpSp>
      <p:grpSp>
        <p:nvGrpSpPr>
          <p:cNvPr id="13312" name="Group 93"/>
          <p:cNvGrpSpPr>
            <a:grpSpLocks/>
          </p:cNvGrpSpPr>
          <p:nvPr/>
        </p:nvGrpSpPr>
        <p:grpSpPr bwMode="auto">
          <a:xfrm>
            <a:off x="1066800" y="228600"/>
            <a:ext cx="7772400" cy="990600"/>
            <a:chOff x="720" y="240"/>
            <a:chExt cx="4752" cy="505"/>
          </a:xfrm>
          <a:solidFill>
            <a:srgbClr val="FF0000"/>
          </a:solidFill>
        </p:grpSpPr>
        <p:sp>
          <p:nvSpPr>
            <p:cNvPr id="13401" name="AutoShape 23"/>
            <p:cNvSpPr>
              <a:spLocks noChangeArrowheads="1"/>
            </p:cNvSpPr>
            <p:nvPr/>
          </p:nvSpPr>
          <p:spPr bwMode="gray">
            <a:xfrm>
              <a:off x="720" y="240"/>
              <a:ext cx="4752" cy="505"/>
            </a:xfrm>
            <a:prstGeom prst="roundRect">
              <a:avLst>
                <a:gd name="adj" fmla="val 50000"/>
              </a:avLst>
            </a:prstGeom>
            <a:grpFill/>
            <a:ln w="38100" algn="ctr">
              <a:solidFill>
                <a:srgbClr val="FFCC00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pPr algn="r" rtl="1"/>
              <a:endParaRPr lang="en-US" b="1">
                <a:solidFill>
                  <a:srgbClr val="0000FF"/>
                </a:solidFill>
              </a:endParaRPr>
            </a:p>
          </p:txBody>
        </p:sp>
        <p:sp>
          <p:nvSpPr>
            <p:cNvPr id="13402" name="Text Box 26"/>
            <p:cNvSpPr txBox="1">
              <a:spLocks noChangeArrowheads="1"/>
            </p:cNvSpPr>
            <p:nvPr/>
          </p:nvSpPr>
          <p:spPr bwMode="gray">
            <a:xfrm>
              <a:off x="1027" y="293"/>
              <a:ext cx="4178" cy="327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endParaRPr lang="en-US" sz="2800" b="1">
                <a:solidFill>
                  <a:srgbClr val="0000FF"/>
                </a:solidFill>
              </a:endParaRPr>
            </a:p>
          </p:txBody>
        </p:sp>
      </p:grpSp>
      <p:pic>
        <p:nvPicPr>
          <p:cNvPr id="13403" name="Picture 9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143000" y="1647825"/>
            <a:ext cx="733425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80" name="Text Box 98"/>
          <p:cNvSpPr txBox="1">
            <a:spLocks noChangeArrowheads="1"/>
          </p:cNvSpPr>
          <p:nvPr/>
        </p:nvSpPr>
        <p:spPr bwMode="auto">
          <a:xfrm>
            <a:off x="1524000" y="381000"/>
            <a:ext cx="6858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 sz="3200" b="1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3405" name="Rectangle 10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3200">
              <a:latin typeface="Times New Roman" pitchFamily="18" charset="0"/>
            </a:endParaRPr>
          </a:p>
        </p:txBody>
      </p:sp>
      <p:sp>
        <p:nvSpPr>
          <p:cNvPr id="13406" name="WordArt 39">
            <a:hlinkClick r:id="rId4" action="ppaction://hlinkpres?slideindex=1&amp;slidetitle="/>
          </p:cNvPr>
          <p:cNvSpPr>
            <a:spLocks noChangeArrowheads="1" noChangeShapeType="1" noTextEdit="1"/>
          </p:cNvSpPr>
          <p:nvPr/>
        </p:nvSpPr>
        <p:spPr bwMode="auto">
          <a:xfrm>
            <a:off x="511175" y="446088"/>
            <a:ext cx="312738" cy="4476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29167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1</a:t>
            </a:r>
          </a:p>
        </p:txBody>
      </p:sp>
      <p:sp>
        <p:nvSpPr>
          <p:cNvPr id="13407" name="Text Box 95"/>
          <p:cNvSpPr txBox="1">
            <a:spLocks noChangeArrowheads="1"/>
          </p:cNvSpPr>
          <p:nvPr/>
        </p:nvSpPr>
        <p:spPr bwMode="auto">
          <a:xfrm>
            <a:off x="1371600" y="304800"/>
            <a:ext cx="7162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There is a toilet in the ________.</a:t>
            </a:r>
            <a:endParaRPr lang="en-US" sz="28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13408" name="Object 96"/>
          <p:cNvGraphicFramePr>
            <a:graphicFrameLocks noChangeAspect="1"/>
          </p:cNvGraphicFramePr>
          <p:nvPr/>
        </p:nvGraphicFramePr>
        <p:xfrm>
          <a:off x="0" y="5419725"/>
          <a:ext cx="1676400" cy="1438275"/>
        </p:xfrm>
        <a:graphic>
          <a:graphicData uri="http://schemas.openxmlformats.org/presentationml/2006/ole">
            <p:oleObj spid="_x0000_s38914" name="Clip" r:id="rId10" imgW="4286160" imgH="3676320" progId="">
              <p:embed/>
            </p:oleObj>
          </a:graphicData>
        </a:graphic>
      </p:graphicFrame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1" name="AutoShape 27"/>
          <p:cNvSpPr>
            <a:spLocks noChangeArrowheads="1"/>
          </p:cNvSpPr>
          <p:nvPr/>
        </p:nvSpPr>
        <p:spPr bwMode="gray">
          <a:xfrm>
            <a:off x="2971800" y="1676400"/>
            <a:ext cx="5943600" cy="10668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path path="shape">
              <a:fillToRect l="50000" t="50000" r="50000" b="50000"/>
            </a:path>
            <a:tileRect/>
          </a:gradFill>
          <a:ln w="28575" algn="ctr">
            <a:solidFill>
              <a:srgbClr val="FF0000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n-US" sz="32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a sink</a:t>
            </a:r>
            <a:endParaRPr lang="en-US" sz="3200" b="1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6200" name="AutoShape 56"/>
          <p:cNvSpPr>
            <a:spLocks noChangeArrowheads="1"/>
          </p:cNvSpPr>
          <p:nvPr/>
        </p:nvSpPr>
        <p:spPr bwMode="gray">
          <a:xfrm>
            <a:off x="2895600" y="5791200"/>
            <a:ext cx="5610225" cy="82708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path path="shape">
              <a:fillToRect l="50000" t="50000" r="50000" b="50000"/>
            </a:path>
            <a:tileRect/>
          </a:gradFill>
          <a:ln w="28575" algn="ctr">
            <a:solidFill>
              <a:srgbClr val="FF0000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n-US" sz="32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a stove</a:t>
            </a:r>
            <a:endParaRPr lang="en-US" sz="3200" b="1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" name="AutoShape 56"/>
          <p:cNvSpPr>
            <a:spLocks noChangeArrowheads="1"/>
          </p:cNvSpPr>
          <p:nvPr/>
        </p:nvSpPr>
        <p:spPr bwMode="gray">
          <a:xfrm>
            <a:off x="2895600" y="4495800"/>
            <a:ext cx="5610225" cy="82708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path path="shape">
              <a:fillToRect l="50000" t="50000" r="50000" b="50000"/>
            </a:path>
            <a:tileRect/>
          </a:gradFill>
          <a:ln w="28575" algn="ctr">
            <a:solidFill>
              <a:srgbClr val="FF0000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n-US" sz="32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a bathtub</a:t>
            </a:r>
            <a:endParaRPr lang="en-US" sz="3200" b="1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6187" name="AutoShape 43"/>
          <p:cNvSpPr>
            <a:spLocks noChangeArrowheads="1"/>
          </p:cNvSpPr>
          <p:nvPr/>
        </p:nvSpPr>
        <p:spPr bwMode="gray">
          <a:xfrm>
            <a:off x="2895600" y="3124200"/>
            <a:ext cx="5700713" cy="8382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path path="shape">
              <a:fillToRect l="50000" t="50000" r="50000" b="50000"/>
            </a:path>
            <a:tileRect/>
          </a:gradFill>
          <a:ln w="28575" algn="ctr">
            <a:solidFill>
              <a:srgbClr val="FF0000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n-US" sz="32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a toilet</a:t>
            </a:r>
            <a:endParaRPr lang="en-US" sz="3200" b="1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3318" name="AutoShape 17" descr="Pink tissue paper"/>
          <p:cNvSpPr>
            <a:spLocks noChangeArrowheads="1"/>
          </p:cNvSpPr>
          <p:nvPr/>
        </p:nvSpPr>
        <p:spPr bwMode="auto">
          <a:xfrm>
            <a:off x="1066800" y="247650"/>
            <a:ext cx="7772400" cy="971550"/>
          </a:xfrm>
          <a:prstGeom prst="roundRect">
            <a:avLst>
              <a:gd name="adj" fmla="val 50000"/>
            </a:avLst>
          </a:prstGeom>
          <a:blipFill dpi="0" rotWithShape="1">
            <a:blip r:embed="rId3" cstate="print"/>
            <a:srcRect/>
            <a:tile tx="0" ty="0" sx="100000" sy="100000" flip="none" algn="tl"/>
          </a:blipFill>
          <a:ln w="38100" algn="ctr">
            <a:solidFill>
              <a:srgbClr val="74A731"/>
            </a:solidFill>
            <a:round/>
            <a:headEnd/>
            <a:tailEnd/>
          </a:ln>
        </p:spPr>
        <p:txBody>
          <a:bodyPr vert="eaVert" wrap="none" anchor="ctr"/>
          <a:lstStyle/>
          <a:p>
            <a:pPr algn="r" rtl="1"/>
            <a:endParaRPr lang="en-US" b="1">
              <a:solidFill>
                <a:srgbClr val="0000FF"/>
              </a:solidFill>
            </a:endParaRPr>
          </a:p>
        </p:txBody>
      </p:sp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1060450" y="2003425"/>
            <a:ext cx="1563688" cy="203200"/>
            <a:chOff x="0" y="1896"/>
            <a:chExt cx="5760" cy="120"/>
          </a:xfrm>
        </p:grpSpPr>
        <p:sp>
          <p:nvSpPr>
            <p:cNvPr id="13320" name="Rectangle 8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ECECEC"/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b="1">
                <a:solidFill>
                  <a:srgbClr val="0000FF"/>
                </a:solidFill>
                <a:latin typeface="Times New Roman" pitchFamily="18" charset="0"/>
              </a:endParaRPr>
            </a:p>
          </p:txBody>
        </p:sp>
        <p:sp>
          <p:nvSpPr>
            <p:cNvPr id="13321" name="Rectangle 9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b="1">
                <a:solidFill>
                  <a:srgbClr val="0000FF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5" name="Group 10"/>
          <p:cNvGrpSpPr>
            <a:grpSpLocks/>
          </p:cNvGrpSpPr>
          <p:nvPr/>
        </p:nvGrpSpPr>
        <p:grpSpPr bwMode="auto">
          <a:xfrm>
            <a:off x="346075" y="1284288"/>
            <a:ext cx="720725" cy="1219200"/>
            <a:chOff x="1474" y="2341"/>
            <a:chExt cx="454" cy="679"/>
          </a:xfrm>
        </p:grpSpPr>
        <p:grpSp>
          <p:nvGrpSpPr>
            <p:cNvPr id="11" name="Group 11"/>
            <p:cNvGrpSpPr>
              <a:grpSpLocks/>
            </p:cNvGrpSpPr>
            <p:nvPr/>
          </p:nvGrpSpPr>
          <p:grpSpPr bwMode="auto">
            <a:xfrm rot="5400000">
              <a:off x="1456" y="2517"/>
              <a:ext cx="537" cy="185"/>
              <a:chOff x="0" y="1896"/>
              <a:chExt cx="5760" cy="120"/>
            </a:xfrm>
          </p:grpSpPr>
          <p:sp>
            <p:nvSpPr>
              <p:cNvPr id="13324" name="Rectangle 12"/>
              <p:cNvSpPr>
                <a:spLocks noChangeArrowheads="1"/>
              </p:cNvSpPr>
              <p:nvPr/>
            </p:nvSpPr>
            <p:spPr bwMode="gray">
              <a:xfrm>
                <a:off x="0" y="1896"/>
                <a:ext cx="5760" cy="47"/>
              </a:xfrm>
              <a:prstGeom prst="rect">
                <a:avLst/>
              </a:prstGeom>
              <a:gradFill rotWithShape="1">
                <a:gsLst>
                  <a:gs pos="0">
                    <a:srgbClr val="808080"/>
                  </a:gs>
                  <a:gs pos="100000">
                    <a:srgbClr val="ECECEC"/>
                  </a:gs>
                </a:gsLst>
                <a:lin ang="5400000" scaled="1"/>
              </a:gradFill>
              <a:ln w="9525" algn="ctr">
                <a:noFill/>
                <a:miter lim="800000"/>
                <a:headEnd/>
                <a:tailEnd/>
              </a:ln>
            </p:spPr>
            <p:txBody>
              <a:bodyPr rot="10800000" vert="eaVert" wrap="none" anchor="ctr"/>
              <a:lstStyle/>
              <a:p>
                <a:pPr eaLnBrk="0" hangingPunct="0"/>
                <a:endParaRPr lang="en-US" b="1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325" name="Rectangle 13"/>
              <p:cNvSpPr>
                <a:spLocks noChangeArrowheads="1"/>
              </p:cNvSpPr>
              <p:nvPr/>
            </p:nvSpPr>
            <p:spPr bwMode="gray">
              <a:xfrm>
                <a:off x="0" y="1942"/>
                <a:ext cx="5760" cy="74"/>
              </a:xfrm>
              <a:prstGeom prst="rect">
                <a:avLst/>
              </a:prstGeom>
              <a:gradFill rotWithShape="1">
                <a:gsLst>
                  <a:gs pos="0">
                    <a:srgbClr val="CFCFCF"/>
                  </a:gs>
                  <a:gs pos="100000">
                    <a:srgbClr val="5F5F5F"/>
                  </a:gs>
                </a:gsLst>
                <a:lin ang="5400000" scaled="1"/>
              </a:gradFill>
              <a:ln w="9525" algn="ctr">
                <a:noFill/>
                <a:miter lim="800000"/>
                <a:headEnd/>
                <a:tailEnd/>
              </a:ln>
            </p:spPr>
            <p:txBody>
              <a:bodyPr rot="10800000" vert="eaVert" wrap="none" anchor="ctr"/>
              <a:lstStyle/>
              <a:p>
                <a:pPr eaLnBrk="0" hangingPunct="0"/>
                <a:endParaRPr lang="en-US" b="1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12" name="Group 14"/>
            <p:cNvGrpSpPr>
              <a:grpSpLocks/>
            </p:cNvGrpSpPr>
            <p:nvPr/>
          </p:nvGrpSpPr>
          <p:grpSpPr bwMode="auto">
            <a:xfrm rot="5400000">
              <a:off x="1474" y="2567"/>
              <a:ext cx="453" cy="454"/>
              <a:chOff x="1845" y="1824"/>
              <a:chExt cx="2016" cy="1823"/>
            </a:xfrm>
          </p:grpSpPr>
          <p:sp>
            <p:nvSpPr>
              <p:cNvPr id="6159" name="AutoShape 15"/>
              <p:cNvSpPr>
                <a:spLocks noChangeArrowheads="1"/>
              </p:cNvSpPr>
              <p:nvPr/>
            </p:nvSpPr>
            <p:spPr bwMode="gray">
              <a:xfrm rot="16200000" flipH="1">
                <a:off x="1792" y="2553"/>
                <a:ext cx="309" cy="205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b="1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328" name="AutoShape 16"/>
              <p:cNvSpPr>
                <a:spLocks noChangeArrowheads="1"/>
              </p:cNvSpPr>
              <p:nvPr/>
            </p:nvSpPr>
            <p:spPr bwMode="gray">
              <a:xfrm rot="5400000" flipH="1">
                <a:off x="3610" y="2514"/>
                <a:ext cx="309" cy="19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pPr eaLnBrk="0" hangingPunct="0"/>
                <a:endParaRPr lang="en-US" b="1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329" name="AutoShape 17"/>
              <p:cNvSpPr>
                <a:spLocks noChangeArrowheads="1"/>
              </p:cNvSpPr>
              <p:nvPr/>
            </p:nvSpPr>
            <p:spPr bwMode="gray">
              <a:xfrm rot="10800000" flipH="1">
                <a:off x="2697" y="3442"/>
                <a:ext cx="310" cy="205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</p:spPr>
            <p:txBody>
              <a:bodyPr vert="eaVert" wrap="none" anchor="ctr"/>
              <a:lstStyle/>
              <a:p>
                <a:pPr eaLnBrk="0" hangingPunct="0"/>
                <a:endParaRPr lang="en-US" b="1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330" name="Oval 18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pPr eaLnBrk="0" hangingPunct="0"/>
                <a:endParaRPr lang="en-US" b="1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331" name="Oval 19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pPr eaLnBrk="0" hangingPunct="0"/>
                <a:endParaRPr lang="en-US" b="1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" name="Oval 20"/>
              <p:cNvSpPr>
                <a:spLocks noChangeArrowheads="1"/>
              </p:cNvSpPr>
              <p:nvPr/>
            </p:nvSpPr>
            <p:spPr bwMode="gray">
              <a:xfrm>
                <a:off x="2151" y="2882"/>
                <a:ext cx="1413" cy="245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chemeClr val="hlink"/>
                  </a:gs>
                  <a:gs pos="100000">
                    <a:srgbClr val="FFFFFF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rot="10800000" vert="eaVert" wrap="none" anchor="ctr">
                <a:spAutoFit/>
              </a:bodyPr>
              <a:lstStyle/>
              <a:p>
                <a:pPr eaLnBrk="0" hangingPunct="0">
                  <a:defRPr/>
                </a:pPr>
                <a:endParaRPr lang="en-US" b="1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333" name="Oval 21"/>
              <p:cNvSpPr>
                <a:spLocks noChangeArrowheads="1"/>
              </p:cNvSpPr>
              <p:nvPr/>
            </p:nvSpPr>
            <p:spPr bwMode="gray">
              <a:xfrm>
                <a:off x="2176" y="2888"/>
                <a:ext cx="1421" cy="233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rot="10800000" vert="eaVert" wrap="none" anchor="ctr">
                <a:spAutoFit/>
              </a:bodyPr>
              <a:lstStyle/>
              <a:p>
                <a:pPr eaLnBrk="0" hangingPunct="0"/>
                <a:endParaRPr lang="en-US" b="1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" name="Oval 22"/>
              <p:cNvSpPr>
                <a:spLocks noChangeArrowheads="1"/>
              </p:cNvSpPr>
              <p:nvPr/>
            </p:nvSpPr>
            <p:spPr bwMode="gray">
              <a:xfrm>
                <a:off x="2151" y="2111"/>
                <a:ext cx="1413" cy="1096"/>
              </a:xfrm>
              <a:prstGeom prst="ellipse">
                <a:avLst/>
              </a:prstGeom>
              <a:gradFill rotWithShape="1">
                <a:gsLst>
                  <a:gs pos="0">
                    <a:srgbClr val="7A7400"/>
                  </a:gs>
                  <a:gs pos="50000">
                    <a:schemeClr val="hlink"/>
                  </a:gs>
                  <a:gs pos="100000">
                    <a:srgbClr val="7A7400"/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rot="10800000" vert="eaVert" anchor="ctr">
                <a:spAutoFit/>
              </a:bodyPr>
              <a:lstStyle/>
              <a:p>
                <a:pPr eaLnBrk="0" hangingPunct="0">
                  <a:defRPr/>
                </a:pPr>
                <a:endParaRPr lang="en-US" b="1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335" name="Oval 23"/>
              <p:cNvSpPr>
                <a:spLocks noChangeArrowheads="1"/>
              </p:cNvSpPr>
              <p:nvPr/>
            </p:nvSpPr>
            <p:spPr bwMode="gray">
              <a:xfrm>
                <a:off x="2178" y="2085"/>
                <a:ext cx="1417" cy="1095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rot="10800000" vert="eaVert" anchor="ctr">
                <a:spAutoFit/>
              </a:bodyPr>
              <a:lstStyle/>
              <a:p>
                <a:pPr eaLnBrk="0" hangingPunct="0"/>
                <a:endParaRPr lang="en-US" b="1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</p:grpSp>
      </p:grpSp>
      <p:grpSp>
        <p:nvGrpSpPr>
          <p:cNvPr id="15" name="Group 24"/>
          <p:cNvGrpSpPr>
            <a:grpSpLocks/>
          </p:cNvGrpSpPr>
          <p:nvPr/>
        </p:nvGrpSpPr>
        <p:grpSpPr bwMode="auto">
          <a:xfrm rot="5400000">
            <a:off x="1917700" y="2460625"/>
            <a:ext cx="1173163" cy="144463"/>
            <a:chOff x="0" y="1896"/>
            <a:chExt cx="5760" cy="120"/>
          </a:xfrm>
        </p:grpSpPr>
        <p:sp>
          <p:nvSpPr>
            <p:cNvPr id="13337" name="Rectangle 25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ECECEC"/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eaLnBrk="0" hangingPunct="0"/>
              <a:endParaRPr lang="en-US" b="1">
                <a:solidFill>
                  <a:srgbClr val="0000FF"/>
                </a:solidFill>
                <a:latin typeface="Times New Roman" pitchFamily="18" charset="0"/>
              </a:endParaRPr>
            </a:p>
          </p:txBody>
        </p:sp>
        <p:sp>
          <p:nvSpPr>
            <p:cNvPr id="13338" name="Rectangle 26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eaLnBrk="0" hangingPunct="0"/>
              <a:endParaRPr lang="en-US" b="1">
                <a:solidFill>
                  <a:srgbClr val="0000FF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16" name="Group 28"/>
          <p:cNvGrpSpPr>
            <a:grpSpLocks/>
          </p:cNvGrpSpPr>
          <p:nvPr/>
        </p:nvGrpSpPr>
        <p:grpSpPr bwMode="auto">
          <a:xfrm>
            <a:off x="1890713" y="1619250"/>
            <a:ext cx="1066800" cy="989013"/>
            <a:chOff x="3257" y="860"/>
            <a:chExt cx="581" cy="623"/>
          </a:xfrm>
        </p:grpSpPr>
        <p:grpSp>
          <p:nvGrpSpPr>
            <p:cNvPr id="17" name="Group 29"/>
            <p:cNvGrpSpPr>
              <a:grpSpLocks/>
            </p:cNvGrpSpPr>
            <p:nvPr/>
          </p:nvGrpSpPr>
          <p:grpSpPr bwMode="auto">
            <a:xfrm rot="5400000">
              <a:off x="3236" y="881"/>
              <a:ext cx="623" cy="581"/>
              <a:chOff x="1871" y="1824"/>
              <a:chExt cx="2007" cy="1807"/>
            </a:xfrm>
          </p:grpSpPr>
          <p:sp>
            <p:nvSpPr>
              <p:cNvPr id="8" name="AutoShape 30"/>
              <p:cNvSpPr>
                <a:spLocks noChangeArrowheads="1"/>
              </p:cNvSpPr>
              <p:nvPr/>
            </p:nvSpPr>
            <p:spPr bwMode="gray">
              <a:xfrm rot="16200000" flipH="1">
                <a:off x="1818" y="2511"/>
                <a:ext cx="312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b="1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342" name="AutoShape 31"/>
              <p:cNvSpPr>
                <a:spLocks noChangeArrowheads="1"/>
              </p:cNvSpPr>
              <p:nvPr/>
            </p:nvSpPr>
            <p:spPr bwMode="gray">
              <a:xfrm rot="5400000" flipH="1">
                <a:off x="3621" y="2498"/>
                <a:ext cx="311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pPr eaLnBrk="0" hangingPunct="0"/>
                <a:endParaRPr lang="en-US" b="1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343" name="AutoShape 32"/>
              <p:cNvSpPr>
                <a:spLocks noChangeArrowheads="1"/>
              </p:cNvSpPr>
              <p:nvPr/>
            </p:nvSpPr>
            <p:spPr bwMode="gray">
              <a:xfrm rot="10800000" flipH="1">
                <a:off x="2718" y="3429"/>
                <a:ext cx="303" cy="202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</p:spPr>
            <p:txBody>
              <a:bodyPr vert="eaVert" wrap="none" anchor="ctr"/>
              <a:lstStyle/>
              <a:p>
                <a:pPr eaLnBrk="0" hangingPunct="0"/>
                <a:endParaRPr lang="en-US" b="1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344" name="Oval 33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pPr eaLnBrk="0" hangingPunct="0"/>
                <a:endParaRPr lang="en-US" b="1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345" name="Oval 34">
                <a:hlinkClick r:id="rId4" action="ppaction://hlinkpres?slideindex=1&amp;slidetitle="/>
              </p:cNvPr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pPr eaLnBrk="0" hangingPunct="0"/>
                <a:endParaRPr lang="en-US" b="1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" name="Oval 35"/>
              <p:cNvSpPr>
                <a:spLocks noChangeArrowheads="1"/>
              </p:cNvSpPr>
              <p:nvPr/>
            </p:nvSpPr>
            <p:spPr bwMode="gray">
              <a:xfrm>
                <a:off x="2312" y="2948"/>
                <a:ext cx="1163" cy="15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chemeClr val="hlink"/>
                  </a:gs>
                  <a:gs pos="100000">
                    <a:srgbClr val="FFFFFF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rot="10800000" vert="eaVert" wrap="none" anchor="ctr">
                <a:spAutoFit/>
              </a:bodyPr>
              <a:lstStyle/>
              <a:p>
                <a:pPr eaLnBrk="0" hangingPunct="0">
                  <a:defRPr/>
                </a:pPr>
                <a:endParaRPr lang="en-US" b="1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347" name="Oval 36"/>
              <p:cNvSpPr>
                <a:spLocks noChangeArrowheads="1"/>
              </p:cNvSpPr>
              <p:nvPr/>
            </p:nvSpPr>
            <p:spPr bwMode="gray">
              <a:xfrm>
                <a:off x="2312" y="2948"/>
                <a:ext cx="1163" cy="156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rot="10800000" vert="eaVert" wrap="none" anchor="ctr">
                <a:spAutoFit/>
              </a:bodyPr>
              <a:lstStyle/>
              <a:p>
                <a:pPr eaLnBrk="0" hangingPunct="0"/>
                <a:endParaRPr lang="en-US" b="1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" name="Oval 37"/>
              <p:cNvSpPr>
                <a:spLocks noChangeArrowheads="1"/>
              </p:cNvSpPr>
              <p:nvPr/>
            </p:nvSpPr>
            <p:spPr bwMode="gray">
              <a:xfrm>
                <a:off x="2299" y="2066"/>
                <a:ext cx="1163" cy="1102"/>
              </a:xfrm>
              <a:prstGeom prst="ellipse">
                <a:avLst/>
              </a:prstGeom>
              <a:gradFill rotWithShape="1">
                <a:gsLst>
                  <a:gs pos="0">
                    <a:srgbClr val="7A7400"/>
                  </a:gs>
                  <a:gs pos="50000">
                    <a:schemeClr val="hlink"/>
                  </a:gs>
                  <a:gs pos="100000">
                    <a:srgbClr val="7A7400"/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rot="10800000" vert="eaVert" anchor="ctr">
                <a:spAutoFit/>
              </a:bodyPr>
              <a:lstStyle/>
              <a:p>
                <a:pPr eaLnBrk="0" hangingPunct="0">
                  <a:defRPr/>
                </a:pPr>
                <a:endParaRPr lang="en-US" b="1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349" name="Oval 38"/>
              <p:cNvSpPr>
                <a:spLocks noChangeArrowheads="1"/>
              </p:cNvSpPr>
              <p:nvPr/>
            </p:nvSpPr>
            <p:spPr bwMode="gray">
              <a:xfrm>
                <a:off x="2304" y="2082"/>
                <a:ext cx="1163" cy="1100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rot="10800000" vert="eaVert" anchor="ctr">
                <a:spAutoFit/>
              </a:bodyPr>
              <a:lstStyle/>
              <a:p>
                <a:pPr eaLnBrk="0" hangingPunct="0"/>
                <a:endParaRPr lang="en-US" b="1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13350" name="WordArt 39">
              <a:hlinkClick r:id="rId4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3465" y="1036"/>
              <a:ext cx="171" cy="282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29167"/>
                </a:avLst>
              </a:prstTxWarp>
            </a:bodyPr>
            <a:lstStyle/>
            <a:p>
              <a:pPr algn="ctr"/>
              <a:r>
                <a:rPr lang="en-US" sz="3600" kern="10" dirty="0">
                  <a:ln w="9525">
                    <a:solidFill>
                      <a:srgbClr val="CC99FF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6600CC"/>
                      </a:gs>
                      <a:gs pos="100000">
                        <a:srgbClr val="CC00CC"/>
                      </a:gs>
                    </a:gsLst>
                    <a:lin ang="5400000" scaled="1"/>
                  </a:gradFill>
                  <a:effectLst>
                    <a:outerShdw dist="53882" dir="2700000" algn="ctr" rotWithShape="0">
                      <a:srgbClr val="9999FF">
                        <a:alpha val="79999"/>
                      </a:srgbClr>
                    </a:outerShdw>
                  </a:effectLst>
                  <a:latin typeface="Impact"/>
                </a:rPr>
                <a:t>A</a:t>
              </a:r>
            </a:p>
          </p:txBody>
        </p:sp>
      </p:grpSp>
      <p:grpSp>
        <p:nvGrpSpPr>
          <p:cNvPr id="18" name="Group 40"/>
          <p:cNvGrpSpPr>
            <a:grpSpLocks/>
          </p:cNvGrpSpPr>
          <p:nvPr/>
        </p:nvGrpSpPr>
        <p:grpSpPr bwMode="auto">
          <a:xfrm rot="5400000">
            <a:off x="1930400" y="4060825"/>
            <a:ext cx="1173163" cy="144463"/>
            <a:chOff x="0" y="1896"/>
            <a:chExt cx="5760" cy="120"/>
          </a:xfrm>
        </p:grpSpPr>
        <p:sp>
          <p:nvSpPr>
            <p:cNvPr id="13352" name="Rectangle 41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ECECEC"/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eaLnBrk="0" hangingPunct="0"/>
              <a:endParaRPr lang="en-US" b="1">
                <a:solidFill>
                  <a:srgbClr val="0000FF"/>
                </a:solidFill>
                <a:latin typeface="Times New Roman" pitchFamily="18" charset="0"/>
              </a:endParaRPr>
            </a:p>
          </p:txBody>
        </p:sp>
        <p:sp>
          <p:nvSpPr>
            <p:cNvPr id="13353" name="Rectangle 42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eaLnBrk="0" hangingPunct="0"/>
              <a:endParaRPr lang="en-US" b="1">
                <a:solidFill>
                  <a:srgbClr val="0000FF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20" name="Group 44"/>
          <p:cNvGrpSpPr>
            <a:grpSpLocks/>
          </p:cNvGrpSpPr>
          <p:nvPr/>
        </p:nvGrpSpPr>
        <p:grpSpPr bwMode="auto">
          <a:xfrm>
            <a:off x="2006600" y="2981325"/>
            <a:ext cx="908050" cy="989013"/>
            <a:chOff x="3260" y="1700"/>
            <a:chExt cx="581" cy="623"/>
          </a:xfrm>
        </p:grpSpPr>
        <p:grpSp>
          <p:nvGrpSpPr>
            <p:cNvPr id="21" name="Group 45"/>
            <p:cNvGrpSpPr>
              <a:grpSpLocks/>
            </p:cNvGrpSpPr>
            <p:nvPr/>
          </p:nvGrpSpPr>
          <p:grpSpPr bwMode="auto">
            <a:xfrm rot="5400000">
              <a:off x="3239" y="1721"/>
              <a:ext cx="623" cy="581"/>
              <a:chOff x="1871" y="1824"/>
              <a:chExt cx="2007" cy="1807"/>
            </a:xfrm>
          </p:grpSpPr>
          <p:sp>
            <p:nvSpPr>
              <p:cNvPr id="19" name="AutoShape 46"/>
              <p:cNvSpPr>
                <a:spLocks noChangeArrowheads="1"/>
              </p:cNvSpPr>
              <p:nvPr/>
            </p:nvSpPr>
            <p:spPr bwMode="gray">
              <a:xfrm rot="16200000" flipH="1">
                <a:off x="1819" y="2511"/>
                <a:ext cx="310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b="1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357" name="AutoShape 47"/>
              <p:cNvSpPr>
                <a:spLocks noChangeArrowheads="1"/>
              </p:cNvSpPr>
              <p:nvPr/>
            </p:nvSpPr>
            <p:spPr bwMode="gray">
              <a:xfrm rot="5400000" flipH="1">
                <a:off x="3621" y="2498"/>
                <a:ext cx="311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pPr eaLnBrk="0" hangingPunct="0"/>
                <a:endParaRPr lang="en-US" b="1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358" name="AutoShape 48"/>
              <p:cNvSpPr>
                <a:spLocks noChangeArrowheads="1"/>
              </p:cNvSpPr>
              <p:nvPr/>
            </p:nvSpPr>
            <p:spPr bwMode="gray">
              <a:xfrm rot="10800000" flipH="1">
                <a:off x="2718" y="3429"/>
                <a:ext cx="303" cy="202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</p:spPr>
            <p:txBody>
              <a:bodyPr vert="eaVert" wrap="none" anchor="ctr"/>
              <a:lstStyle/>
              <a:p>
                <a:pPr eaLnBrk="0" hangingPunct="0"/>
                <a:endParaRPr lang="en-US" b="1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359" name="Oval 49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pPr eaLnBrk="0" hangingPunct="0"/>
                <a:endParaRPr lang="en-US" b="1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360" name="Oval 50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pPr eaLnBrk="0" hangingPunct="0"/>
                <a:endParaRPr lang="en-US" b="1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" name="Oval 51"/>
              <p:cNvSpPr>
                <a:spLocks noChangeArrowheads="1"/>
              </p:cNvSpPr>
              <p:nvPr/>
            </p:nvSpPr>
            <p:spPr bwMode="gray">
              <a:xfrm>
                <a:off x="2306" y="2927"/>
                <a:ext cx="1163" cy="177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chemeClr val="hlink"/>
                  </a:gs>
                  <a:gs pos="100000">
                    <a:srgbClr val="FFFFFF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rot="10800000" vert="eaVert" wrap="none" anchor="ctr">
                <a:spAutoFit/>
              </a:bodyPr>
              <a:lstStyle/>
              <a:p>
                <a:pPr eaLnBrk="0" hangingPunct="0">
                  <a:defRPr/>
                </a:pPr>
                <a:endParaRPr lang="en-US" b="1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362" name="Oval 52">
                <a:hlinkClick r:id="rId5" action="ppaction://hlinkpres?slideindex=1&amp;slidetitle="/>
              </p:cNvPr>
              <p:cNvSpPr>
                <a:spLocks noChangeArrowheads="1"/>
              </p:cNvSpPr>
              <p:nvPr/>
            </p:nvSpPr>
            <p:spPr bwMode="gray">
              <a:xfrm>
                <a:off x="2306" y="2925"/>
                <a:ext cx="1163" cy="180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rot="10800000" vert="eaVert" wrap="none" anchor="ctr">
                <a:spAutoFit/>
              </a:bodyPr>
              <a:lstStyle/>
              <a:p>
                <a:pPr eaLnBrk="0" hangingPunct="0"/>
                <a:endParaRPr lang="en-US" b="1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" name="Oval 53"/>
              <p:cNvSpPr>
                <a:spLocks noChangeArrowheads="1"/>
              </p:cNvSpPr>
              <p:nvPr/>
            </p:nvSpPr>
            <p:spPr bwMode="gray">
              <a:xfrm>
                <a:off x="2299" y="2067"/>
                <a:ext cx="1163" cy="1099"/>
              </a:xfrm>
              <a:prstGeom prst="ellipse">
                <a:avLst/>
              </a:prstGeom>
              <a:gradFill rotWithShape="1">
                <a:gsLst>
                  <a:gs pos="0">
                    <a:srgbClr val="7A7400"/>
                  </a:gs>
                  <a:gs pos="50000">
                    <a:schemeClr val="hlink"/>
                  </a:gs>
                  <a:gs pos="100000">
                    <a:srgbClr val="7A7400"/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rot="10800000" vert="eaVert" anchor="ctr">
                <a:spAutoFit/>
              </a:bodyPr>
              <a:lstStyle/>
              <a:p>
                <a:pPr eaLnBrk="0" hangingPunct="0">
                  <a:defRPr/>
                </a:pPr>
                <a:endParaRPr lang="en-US" b="1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364" name="Oval 54"/>
              <p:cNvSpPr>
                <a:spLocks noChangeArrowheads="1"/>
              </p:cNvSpPr>
              <p:nvPr/>
            </p:nvSpPr>
            <p:spPr bwMode="gray">
              <a:xfrm>
                <a:off x="2304" y="2082"/>
                <a:ext cx="1163" cy="1100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rot="10800000" vert="eaVert" anchor="ctr">
                <a:spAutoFit/>
              </a:bodyPr>
              <a:lstStyle/>
              <a:p>
                <a:pPr eaLnBrk="0" hangingPunct="0"/>
                <a:endParaRPr lang="en-US" b="1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13365" name="WordArt 55">
              <a:hlinkClick r:id="rId5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3470" y="1852"/>
              <a:ext cx="206" cy="282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29167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CC99FF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6600CC"/>
                      </a:gs>
                      <a:gs pos="100000">
                        <a:srgbClr val="CC00CC"/>
                      </a:gs>
                    </a:gsLst>
                    <a:lin ang="5400000" scaled="1"/>
                  </a:gradFill>
                  <a:effectLst>
                    <a:outerShdw dist="53882" dir="2700000" algn="ctr" rotWithShape="0">
                      <a:srgbClr val="9999FF">
                        <a:alpha val="79999"/>
                      </a:srgbClr>
                    </a:outerShdw>
                  </a:effectLst>
                  <a:latin typeface="Impact"/>
                </a:rPr>
                <a:t>B</a:t>
              </a:r>
            </a:p>
          </p:txBody>
        </p:sp>
      </p:grpSp>
      <p:grpSp>
        <p:nvGrpSpPr>
          <p:cNvPr id="23" name="Group 57"/>
          <p:cNvGrpSpPr>
            <a:grpSpLocks/>
          </p:cNvGrpSpPr>
          <p:nvPr/>
        </p:nvGrpSpPr>
        <p:grpSpPr bwMode="auto">
          <a:xfrm>
            <a:off x="2003425" y="4340225"/>
            <a:ext cx="922338" cy="989013"/>
            <a:chOff x="3247" y="2515"/>
            <a:chExt cx="581" cy="623"/>
          </a:xfrm>
        </p:grpSpPr>
        <p:grpSp>
          <p:nvGrpSpPr>
            <p:cNvPr id="24" name="Group 58"/>
            <p:cNvGrpSpPr>
              <a:grpSpLocks/>
            </p:cNvGrpSpPr>
            <p:nvPr/>
          </p:nvGrpSpPr>
          <p:grpSpPr bwMode="auto">
            <a:xfrm rot="5400000">
              <a:off x="3226" y="2536"/>
              <a:ext cx="623" cy="581"/>
              <a:chOff x="1871" y="1824"/>
              <a:chExt cx="2007" cy="1807"/>
            </a:xfrm>
          </p:grpSpPr>
          <p:sp>
            <p:nvSpPr>
              <p:cNvPr id="3" name="AutoShape 59"/>
              <p:cNvSpPr>
                <a:spLocks noChangeArrowheads="1"/>
              </p:cNvSpPr>
              <p:nvPr/>
            </p:nvSpPr>
            <p:spPr bwMode="gray">
              <a:xfrm rot="16200000" flipH="1">
                <a:off x="1819" y="2492"/>
                <a:ext cx="311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b="1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369" name="AutoShape 60"/>
              <p:cNvSpPr>
                <a:spLocks noChangeArrowheads="1"/>
              </p:cNvSpPr>
              <p:nvPr/>
            </p:nvSpPr>
            <p:spPr bwMode="gray">
              <a:xfrm rot="5400000" flipH="1">
                <a:off x="3621" y="2498"/>
                <a:ext cx="311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pPr eaLnBrk="0" hangingPunct="0"/>
                <a:endParaRPr lang="en-US" b="1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370" name="AutoShape 61"/>
              <p:cNvSpPr>
                <a:spLocks noChangeArrowheads="1"/>
              </p:cNvSpPr>
              <p:nvPr/>
            </p:nvSpPr>
            <p:spPr bwMode="gray">
              <a:xfrm rot="10800000" flipH="1">
                <a:off x="2718" y="3429"/>
                <a:ext cx="303" cy="202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</p:spPr>
            <p:txBody>
              <a:bodyPr vert="eaVert" wrap="none" anchor="ctr"/>
              <a:lstStyle/>
              <a:p>
                <a:pPr eaLnBrk="0" hangingPunct="0"/>
                <a:endParaRPr lang="en-US" b="1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371" name="Oval 62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pPr eaLnBrk="0" hangingPunct="0"/>
                <a:endParaRPr lang="en-US" b="1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372" name="Oval 63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pPr eaLnBrk="0" hangingPunct="0"/>
                <a:endParaRPr lang="en-US" b="1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" name="Oval 64"/>
              <p:cNvSpPr>
                <a:spLocks noChangeArrowheads="1"/>
              </p:cNvSpPr>
              <p:nvPr/>
            </p:nvSpPr>
            <p:spPr bwMode="gray">
              <a:xfrm>
                <a:off x="2306" y="2909"/>
                <a:ext cx="1163" cy="180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chemeClr val="hlink"/>
                  </a:gs>
                  <a:gs pos="100000">
                    <a:srgbClr val="FFFFFF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rot="10800000" vert="eaVert" wrap="none" anchor="ctr">
                <a:spAutoFit/>
              </a:bodyPr>
              <a:lstStyle/>
              <a:p>
                <a:pPr eaLnBrk="0" hangingPunct="0">
                  <a:defRPr/>
                </a:pPr>
                <a:endParaRPr lang="en-US" b="1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374" name="Oval 65">
                <a:hlinkClick r:id="rId6" action="ppaction://hlinkpres?slideindex=1&amp;slidetitle="/>
              </p:cNvPr>
              <p:cNvSpPr>
                <a:spLocks noChangeArrowheads="1"/>
              </p:cNvSpPr>
              <p:nvPr/>
            </p:nvSpPr>
            <p:spPr bwMode="gray">
              <a:xfrm>
                <a:off x="2306" y="2925"/>
                <a:ext cx="1163" cy="180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rot="10800000" vert="eaVert" wrap="none" anchor="ctr">
                <a:spAutoFit/>
              </a:bodyPr>
              <a:lstStyle/>
              <a:p>
                <a:pPr eaLnBrk="0" hangingPunct="0"/>
                <a:endParaRPr lang="en-US" b="1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" name="Oval 66"/>
              <p:cNvSpPr>
                <a:spLocks noChangeArrowheads="1"/>
              </p:cNvSpPr>
              <p:nvPr/>
            </p:nvSpPr>
            <p:spPr bwMode="gray">
              <a:xfrm>
                <a:off x="2299" y="2051"/>
                <a:ext cx="1163" cy="1101"/>
              </a:xfrm>
              <a:prstGeom prst="ellipse">
                <a:avLst/>
              </a:prstGeom>
              <a:gradFill rotWithShape="1">
                <a:gsLst>
                  <a:gs pos="0">
                    <a:srgbClr val="7A7400"/>
                  </a:gs>
                  <a:gs pos="50000">
                    <a:schemeClr val="hlink"/>
                  </a:gs>
                  <a:gs pos="100000">
                    <a:srgbClr val="7A7400"/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rot="10800000" vert="eaVert" anchor="ctr">
                <a:spAutoFit/>
              </a:bodyPr>
              <a:lstStyle/>
              <a:p>
                <a:pPr eaLnBrk="0" hangingPunct="0">
                  <a:defRPr/>
                </a:pPr>
                <a:endParaRPr lang="en-US" b="1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376" name="Oval 67"/>
              <p:cNvSpPr>
                <a:spLocks noChangeArrowheads="1"/>
              </p:cNvSpPr>
              <p:nvPr/>
            </p:nvSpPr>
            <p:spPr bwMode="gray">
              <a:xfrm>
                <a:off x="2304" y="2082"/>
                <a:ext cx="1163" cy="1100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rot="10800000" vert="eaVert" anchor="ctr">
                <a:spAutoFit/>
              </a:bodyPr>
              <a:lstStyle/>
              <a:p>
                <a:pPr eaLnBrk="0" hangingPunct="0"/>
                <a:endParaRPr lang="en-US" b="1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13377" name="WordArt 68">
              <a:hlinkClick r:id="rId7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3460" y="2679"/>
              <a:ext cx="206" cy="282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29167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CC99FF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6600CC"/>
                      </a:gs>
                      <a:gs pos="100000">
                        <a:srgbClr val="CC00CC"/>
                      </a:gs>
                    </a:gsLst>
                    <a:lin ang="5400000" scaled="1"/>
                  </a:gradFill>
                  <a:effectLst>
                    <a:outerShdw dist="53882" dir="2700000" algn="ctr" rotWithShape="0">
                      <a:srgbClr val="9999FF">
                        <a:alpha val="79999"/>
                      </a:srgbClr>
                    </a:outerShdw>
                  </a:effectLst>
                  <a:latin typeface="Impact"/>
                </a:rPr>
                <a:t>C</a:t>
              </a:r>
            </a:p>
          </p:txBody>
        </p:sp>
      </p:grpSp>
      <p:grpSp>
        <p:nvGrpSpPr>
          <p:cNvPr id="26" name="Group 69"/>
          <p:cNvGrpSpPr>
            <a:grpSpLocks/>
          </p:cNvGrpSpPr>
          <p:nvPr/>
        </p:nvGrpSpPr>
        <p:grpSpPr bwMode="auto">
          <a:xfrm>
            <a:off x="152400" y="171450"/>
            <a:ext cx="1143000" cy="1219200"/>
            <a:chOff x="196" y="292"/>
            <a:chExt cx="616" cy="507"/>
          </a:xfrm>
        </p:grpSpPr>
        <p:grpSp>
          <p:nvGrpSpPr>
            <p:cNvPr id="27" name="Group 70"/>
            <p:cNvGrpSpPr>
              <a:grpSpLocks/>
            </p:cNvGrpSpPr>
            <p:nvPr/>
          </p:nvGrpSpPr>
          <p:grpSpPr bwMode="auto">
            <a:xfrm>
              <a:off x="204" y="300"/>
              <a:ext cx="608" cy="499"/>
              <a:chOff x="204" y="300"/>
              <a:chExt cx="608" cy="499"/>
            </a:xfrm>
          </p:grpSpPr>
          <p:sp>
            <p:nvSpPr>
              <p:cNvPr id="13380" name="Oval 19"/>
              <p:cNvSpPr>
                <a:spLocks noChangeArrowheads="1"/>
              </p:cNvSpPr>
              <p:nvPr/>
            </p:nvSpPr>
            <p:spPr bwMode="auto">
              <a:xfrm rot="1758052">
                <a:off x="204" y="300"/>
                <a:ext cx="592" cy="482"/>
              </a:xfrm>
              <a:prstGeom prst="ellipse">
                <a:avLst/>
              </a:prstGeom>
              <a:gradFill rotWithShape="1">
                <a:gsLst>
                  <a:gs pos="0">
                    <a:srgbClr val="74A731"/>
                  </a:gs>
                  <a:gs pos="100000">
                    <a:srgbClr val="364D17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r" rtl="1"/>
                <a:endParaRPr lang="en-US" b="1">
                  <a:solidFill>
                    <a:srgbClr val="0000FF"/>
                  </a:solidFill>
                </a:endParaRPr>
              </a:p>
            </p:txBody>
          </p:sp>
          <p:sp>
            <p:nvSpPr>
              <p:cNvPr id="13381" name="Oval 24"/>
              <p:cNvSpPr>
                <a:spLocks noChangeArrowheads="1"/>
              </p:cNvSpPr>
              <p:nvPr/>
            </p:nvSpPr>
            <p:spPr bwMode="gray">
              <a:xfrm rot="1758052">
                <a:off x="220" y="317"/>
                <a:ext cx="592" cy="482"/>
              </a:xfrm>
              <a:prstGeom prst="ellipse">
                <a:avLst/>
              </a:prstGeom>
              <a:solidFill>
                <a:srgbClr val="55497D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r" rtl="1"/>
                <a:endParaRPr lang="en-US" b="1">
                  <a:solidFill>
                    <a:srgbClr val="0000FF"/>
                  </a:solidFill>
                </a:endParaRPr>
              </a:p>
            </p:txBody>
          </p:sp>
        </p:grpSp>
        <p:grpSp>
          <p:nvGrpSpPr>
            <p:cNvPr id="28" name="Group 73"/>
            <p:cNvGrpSpPr>
              <a:grpSpLocks/>
            </p:cNvGrpSpPr>
            <p:nvPr/>
          </p:nvGrpSpPr>
          <p:grpSpPr bwMode="auto">
            <a:xfrm>
              <a:off x="196" y="292"/>
              <a:ext cx="592" cy="482"/>
              <a:chOff x="204" y="300"/>
              <a:chExt cx="592" cy="482"/>
            </a:xfrm>
          </p:grpSpPr>
          <p:sp>
            <p:nvSpPr>
              <p:cNvPr id="13383" name="Oval 25"/>
              <p:cNvSpPr>
                <a:spLocks noChangeArrowheads="1"/>
              </p:cNvSpPr>
              <p:nvPr/>
            </p:nvSpPr>
            <p:spPr bwMode="gray">
              <a:xfrm rot="1758052">
                <a:off x="204" y="300"/>
                <a:ext cx="592" cy="482"/>
              </a:xfrm>
              <a:prstGeom prst="ellipse">
                <a:avLst/>
              </a:prstGeom>
              <a:gradFill rotWithShape="1">
                <a:gsLst>
                  <a:gs pos="0">
                    <a:srgbClr val="95A8FB"/>
                  </a:gs>
                  <a:gs pos="100000">
                    <a:srgbClr val="454E74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r" rtl="1"/>
                <a:endParaRPr lang="en-US" b="1">
                  <a:solidFill>
                    <a:srgbClr val="0000FF"/>
                  </a:solidFill>
                </a:endParaRPr>
              </a:p>
            </p:txBody>
          </p:sp>
          <p:pic>
            <p:nvPicPr>
              <p:cNvPr id="13384" name="Picture 27" descr="Picture1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259" y="328"/>
                <a:ext cx="276" cy="2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29" name="Group 40"/>
          <p:cNvGrpSpPr>
            <a:grpSpLocks/>
          </p:cNvGrpSpPr>
          <p:nvPr/>
        </p:nvGrpSpPr>
        <p:grpSpPr bwMode="auto">
          <a:xfrm rot="5400000">
            <a:off x="2133600" y="5486400"/>
            <a:ext cx="762000" cy="152400"/>
            <a:chOff x="0" y="1896"/>
            <a:chExt cx="5760" cy="120"/>
          </a:xfrm>
        </p:grpSpPr>
        <p:sp>
          <p:nvSpPr>
            <p:cNvPr id="13386" name="Rectangle 41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ECECEC"/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eaLnBrk="0" hangingPunct="0"/>
              <a:endParaRPr lang="en-US" b="1">
                <a:solidFill>
                  <a:srgbClr val="0000FF"/>
                </a:solidFill>
                <a:latin typeface="Times New Roman" pitchFamily="18" charset="0"/>
              </a:endParaRPr>
            </a:p>
          </p:txBody>
        </p:sp>
        <p:sp>
          <p:nvSpPr>
            <p:cNvPr id="13387" name="Rectangle 42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eaLnBrk="0" hangingPunct="0"/>
              <a:endParaRPr lang="en-US" b="1">
                <a:solidFill>
                  <a:srgbClr val="0000FF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30" name="Group 57"/>
          <p:cNvGrpSpPr>
            <a:grpSpLocks/>
          </p:cNvGrpSpPr>
          <p:nvPr/>
        </p:nvGrpSpPr>
        <p:grpSpPr bwMode="auto">
          <a:xfrm>
            <a:off x="1974850" y="5683250"/>
            <a:ext cx="922338" cy="989013"/>
            <a:chOff x="3247" y="2515"/>
            <a:chExt cx="581" cy="623"/>
          </a:xfrm>
        </p:grpSpPr>
        <p:grpSp>
          <p:nvGrpSpPr>
            <p:cNvPr id="31" name="Group 58"/>
            <p:cNvGrpSpPr>
              <a:grpSpLocks/>
            </p:cNvGrpSpPr>
            <p:nvPr/>
          </p:nvGrpSpPr>
          <p:grpSpPr bwMode="auto">
            <a:xfrm rot="5400000">
              <a:off x="3226" y="2536"/>
              <a:ext cx="623" cy="581"/>
              <a:chOff x="1871" y="1824"/>
              <a:chExt cx="2007" cy="1807"/>
            </a:xfrm>
          </p:grpSpPr>
          <p:sp>
            <p:nvSpPr>
              <p:cNvPr id="6203" name="AutoShape 59"/>
              <p:cNvSpPr>
                <a:spLocks noChangeArrowheads="1"/>
              </p:cNvSpPr>
              <p:nvPr/>
            </p:nvSpPr>
            <p:spPr bwMode="gray">
              <a:xfrm rot="16200000" flipH="1">
                <a:off x="1819" y="2492"/>
                <a:ext cx="311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b="1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391" name="AutoShape 60"/>
              <p:cNvSpPr>
                <a:spLocks noChangeArrowheads="1"/>
              </p:cNvSpPr>
              <p:nvPr/>
            </p:nvSpPr>
            <p:spPr bwMode="gray">
              <a:xfrm rot="5400000" flipH="1">
                <a:off x="3621" y="2498"/>
                <a:ext cx="311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pPr eaLnBrk="0" hangingPunct="0"/>
                <a:endParaRPr lang="en-US" b="1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392" name="AutoShape 61"/>
              <p:cNvSpPr>
                <a:spLocks noChangeArrowheads="1"/>
              </p:cNvSpPr>
              <p:nvPr/>
            </p:nvSpPr>
            <p:spPr bwMode="gray">
              <a:xfrm rot="10800000" flipH="1">
                <a:off x="2718" y="3429"/>
                <a:ext cx="303" cy="202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</p:spPr>
            <p:txBody>
              <a:bodyPr vert="eaVert" wrap="none" anchor="ctr"/>
              <a:lstStyle/>
              <a:p>
                <a:pPr eaLnBrk="0" hangingPunct="0"/>
                <a:endParaRPr lang="en-US" b="1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393" name="Oval 62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pPr eaLnBrk="0" hangingPunct="0"/>
                <a:endParaRPr lang="en-US" b="1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394" name="Oval 63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pPr eaLnBrk="0" hangingPunct="0"/>
                <a:endParaRPr lang="en-US" b="1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208" name="Oval 64"/>
              <p:cNvSpPr>
                <a:spLocks noChangeArrowheads="1"/>
              </p:cNvSpPr>
              <p:nvPr/>
            </p:nvSpPr>
            <p:spPr bwMode="gray">
              <a:xfrm>
                <a:off x="2306" y="2909"/>
                <a:ext cx="1163" cy="180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chemeClr val="hlink"/>
                  </a:gs>
                  <a:gs pos="100000">
                    <a:srgbClr val="FFFFFF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rot="10800000" vert="eaVert" wrap="none" anchor="ctr">
                <a:spAutoFit/>
              </a:bodyPr>
              <a:lstStyle/>
              <a:p>
                <a:pPr eaLnBrk="0" hangingPunct="0">
                  <a:defRPr/>
                </a:pPr>
                <a:endParaRPr lang="en-US" b="1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396" name="Oval 65">
                <a:hlinkClick r:id="rId6" action="ppaction://hlinkpres?slideindex=1&amp;slidetitle="/>
              </p:cNvPr>
              <p:cNvSpPr>
                <a:spLocks noChangeArrowheads="1"/>
              </p:cNvSpPr>
              <p:nvPr/>
            </p:nvSpPr>
            <p:spPr bwMode="gray">
              <a:xfrm>
                <a:off x="2306" y="2925"/>
                <a:ext cx="1163" cy="180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rot="10800000" vert="eaVert" wrap="none" anchor="ctr">
                <a:spAutoFit/>
              </a:bodyPr>
              <a:lstStyle/>
              <a:p>
                <a:pPr eaLnBrk="0" hangingPunct="0"/>
                <a:endParaRPr lang="en-US" b="1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210" name="Oval 66"/>
              <p:cNvSpPr>
                <a:spLocks noChangeArrowheads="1"/>
              </p:cNvSpPr>
              <p:nvPr/>
            </p:nvSpPr>
            <p:spPr bwMode="gray">
              <a:xfrm>
                <a:off x="2299" y="2051"/>
                <a:ext cx="1163" cy="1101"/>
              </a:xfrm>
              <a:prstGeom prst="ellipse">
                <a:avLst/>
              </a:prstGeom>
              <a:gradFill rotWithShape="1">
                <a:gsLst>
                  <a:gs pos="0">
                    <a:srgbClr val="7A7400"/>
                  </a:gs>
                  <a:gs pos="50000">
                    <a:schemeClr val="hlink"/>
                  </a:gs>
                  <a:gs pos="100000">
                    <a:srgbClr val="7A7400"/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rot="10800000" vert="eaVert" anchor="ctr">
                <a:spAutoFit/>
              </a:bodyPr>
              <a:lstStyle/>
              <a:p>
                <a:pPr eaLnBrk="0" hangingPunct="0">
                  <a:defRPr/>
                </a:pPr>
                <a:endParaRPr lang="en-US" b="1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398" name="Oval 67"/>
              <p:cNvSpPr>
                <a:spLocks noChangeArrowheads="1"/>
              </p:cNvSpPr>
              <p:nvPr/>
            </p:nvSpPr>
            <p:spPr bwMode="gray">
              <a:xfrm>
                <a:off x="2304" y="2082"/>
                <a:ext cx="1163" cy="1100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rot="10800000" vert="eaVert" anchor="ctr">
                <a:spAutoFit/>
              </a:bodyPr>
              <a:lstStyle/>
              <a:p>
                <a:pPr eaLnBrk="0" hangingPunct="0"/>
                <a:endParaRPr lang="en-US" b="1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13399" name="WordArt 68">
              <a:hlinkClick r:id="rId7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3460" y="2679"/>
              <a:ext cx="206" cy="282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29167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CC99FF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6600CC"/>
                      </a:gs>
                      <a:gs pos="100000">
                        <a:srgbClr val="CC00CC"/>
                      </a:gs>
                    </a:gsLst>
                    <a:lin ang="5400000" scaled="1"/>
                  </a:gradFill>
                  <a:effectLst>
                    <a:outerShdw dist="53882" dir="2700000" algn="ctr" rotWithShape="0">
                      <a:srgbClr val="9999FF">
                        <a:alpha val="79999"/>
                      </a:srgbClr>
                    </a:outerShdw>
                  </a:effectLst>
                  <a:latin typeface="Impact"/>
                </a:rPr>
                <a:t>D</a:t>
              </a:r>
            </a:p>
          </p:txBody>
        </p:sp>
      </p:grpSp>
      <p:grpSp>
        <p:nvGrpSpPr>
          <p:cNvPr id="13312" name="Group 93"/>
          <p:cNvGrpSpPr>
            <a:grpSpLocks/>
          </p:cNvGrpSpPr>
          <p:nvPr/>
        </p:nvGrpSpPr>
        <p:grpSpPr bwMode="auto">
          <a:xfrm>
            <a:off x="1066800" y="228600"/>
            <a:ext cx="7772400" cy="990600"/>
            <a:chOff x="720" y="240"/>
            <a:chExt cx="4752" cy="505"/>
          </a:xfrm>
          <a:solidFill>
            <a:srgbClr val="FF0000"/>
          </a:solidFill>
        </p:grpSpPr>
        <p:sp>
          <p:nvSpPr>
            <p:cNvPr id="13401" name="AutoShape 23"/>
            <p:cNvSpPr>
              <a:spLocks noChangeArrowheads="1"/>
            </p:cNvSpPr>
            <p:nvPr/>
          </p:nvSpPr>
          <p:spPr bwMode="gray">
            <a:xfrm>
              <a:off x="720" y="240"/>
              <a:ext cx="4752" cy="505"/>
            </a:xfrm>
            <a:prstGeom prst="roundRect">
              <a:avLst>
                <a:gd name="adj" fmla="val 50000"/>
              </a:avLst>
            </a:prstGeom>
            <a:grpFill/>
            <a:ln w="38100" algn="ctr">
              <a:solidFill>
                <a:srgbClr val="FFCC00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pPr algn="r" rtl="1"/>
              <a:endParaRPr lang="en-US" b="1">
                <a:solidFill>
                  <a:srgbClr val="0000FF"/>
                </a:solidFill>
              </a:endParaRPr>
            </a:p>
          </p:txBody>
        </p:sp>
        <p:sp>
          <p:nvSpPr>
            <p:cNvPr id="13402" name="Text Box 26"/>
            <p:cNvSpPr txBox="1">
              <a:spLocks noChangeArrowheads="1"/>
            </p:cNvSpPr>
            <p:nvPr/>
          </p:nvSpPr>
          <p:spPr bwMode="gray">
            <a:xfrm>
              <a:off x="1027" y="293"/>
              <a:ext cx="4178" cy="327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endParaRPr lang="en-US" sz="2800" b="1">
                <a:solidFill>
                  <a:srgbClr val="0000FF"/>
                </a:solidFill>
              </a:endParaRPr>
            </a:p>
          </p:txBody>
        </p:sp>
      </p:grpSp>
      <p:pic>
        <p:nvPicPr>
          <p:cNvPr id="13403" name="Picture 9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143000" y="1647825"/>
            <a:ext cx="733425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80" name="Text Box 98"/>
          <p:cNvSpPr txBox="1">
            <a:spLocks noChangeArrowheads="1"/>
          </p:cNvSpPr>
          <p:nvPr/>
        </p:nvSpPr>
        <p:spPr bwMode="auto">
          <a:xfrm>
            <a:off x="1524000" y="381000"/>
            <a:ext cx="6858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 sz="3200" b="1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3405" name="Rectangle 10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3200">
              <a:latin typeface="Times New Roman" pitchFamily="18" charset="0"/>
            </a:endParaRPr>
          </a:p>
        </p:txBody>
      </p:sp>
      <p:sp>
        <p:nvSpPr>
          <p:cNvPr id="13406" name="WordArt 39">
            <a:hlinkClick r:id="rId4" action="ppaction://hlinkpres?slideindex=1&amp;slidetitle="/>
          </p:cNvPr>
          <p:cNvSpPr>
            <a:spLocks noChangeArrowheads="1" noChangeShapeType="1" noTextEdit="1"/>
          </p:cNvSpPr>
          <p:nvPr/>
        </p:nvSpPr>
        <p:spPr bwMode="auto">
          <a:xfrm>
            <a:off x="511175" y="446088"/>
            <a:ext cx="312738" cy="4476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29167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1</a:t>
            </a:r>
          </a:p>
        </p:txBody>
      </p:sp>
      <p:sp>
        <p:nvSpPr>
          <p:cNvPr id="13407" name="Text Box 95"/>
          <p:cNvSpPr txBox="1">
            <a:spLocks noChangeArrowheads="1"/>
          </p:cNvSpPr>
          <p:nvPr/>
        </p:nvSpPr>
        <p:spPr bwMode="auto">
          <a:xfrm>
            <a:off x="1371600" y="304800"/>
            <a:ext cx="7162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There is ________in the kitchen.</a:t>
            </a:r>
            <a:endParaRPr lang="en-US" sz="28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13408" name="Object 96"/>
          <p:cNvGraphicFramePr>
            <a:graphicFrameLocks noChangeAspect="1"/>
          </p:cNvGraphicFramePr>
          <p:nvPr/>
        </p:nvGraphicFramePr>
        <p:xfrm>
          <a:off x="0" y="5419725"/>
          <a:ext cx="1676400" cy="1438275"/>
        </p:xfrm>
        <a:graphic>
          <a:graphicData uri="http://schemas.openxmlformats.org/presentationml/2006/ole">
            <p:oleObj spid="_x0000_s40962" name="Clip" r:id="rId10" imgW="4286160" imgH="3676320" progId="">
              <p:embed/>
            </p:oleObj>
          </a:graphicData>
        </a:graphic>
      </p:graphicFrame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0" name="AutoShape 56"/>
          <p:cNvSpPr>
            <a:spLocks noChangeArrowheads="1"/>
          </p:cNvSpPr>
          <p:nvPr/>
        </p:nvSpPr>
        <p:spPr bwMode="gray">
          <a:xfrm>
            <a:off x="2895600" y="5791200"/>
            <a:ext cx="5610225" cy="82708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path path="shape">
              <a:fillToRect l="50000" t="50000" r="50000" b="50000"/>
            </a:path>
            <a:tileRect/>
          </a:gradFill>
          <a:ln w="28575" algn="ctr">
            <a:solidFill>
              <a:srgbClr val="FF0000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n-US" sz="32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a stove</a:t>
            </a:r>
            <a:endParaRPr lang="en-US" sz="3200" b="1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3318" name="AutoShape 17" descr="Pink tissue paper"/>
          <p:cNvSpPr>
            <a:spLocks noChangeArrowheads="1"/>
          </p:cNvSpPr>
          <p:nvPr/>
        </p:nvSpPr>
        <p:spPr bwMode="auto">
          <a:xfrm>
            <a:off x="1066800" y="247650"/>
            <a:ext cx="7772400" cy="971550"/>
          </a:xfrm>
          <a:prstGeom prst="roundRect">
            <a:avLst>
              <a:gd name="adj" fmla="val 50000"/>
            </a:avLst>
          </a:prstGeom>
          <a:blipFill dpi="0" rotWithShape="1">
            <a:blip r:embed="rId3" cstate="print"/>
            <a:srcRect/>
            <a:tile tx="0" ty="0" sx="100000" sy="100000" flip="none" algn="tl"/>
          </a:blipFill>
          <a:ln w="38100" algn="ctr">
            <a:solidFill>
              <a:srgbClr val="74A731"/>
            </a:solidFill>
            <a:round/>
            <a:headEnd/>
            <a:tailEnd/>
          </a:ln>
        </p:spPr>
        <p:txBody>
          <a:bodyPr vert="eaVert" wrap="none" anchor="ctr"/>
          <a:lstStyle/>
          <a:p>
            <a:pPr algn="r" rtl="1"/>
            <a:endParaRPr lang="en-US" b="1">
              <a:solidFill>
                <a:srgbClr val="0000FF"/>
              </a:solidFill>
            </a:endParaRPr>
          </a:p>
        </p:txBody>
      </p:sp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1060450" y="2003425"/>
            <a:ext cx="1563688" cy="203200"/>
            <a:chOff x="0" y="1896"/>
            <a:chExt cx="5760" cy="120"/>
          </a:xfrm>
        </p:grpSpPr>
        <p:sp>
          <p:nvSpPr>
            <p:cNvPr id="13320" name="Rectangle 8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ECECEC"/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b="1">
                <a:solidFill>
                  <a:srgbClr val="0000FF"/>
                </a:solidFill>
                <a:latin typeface="Times New Roman" pitchFamily="18" charset="0"/>
              </a:endParaRPr>
            </a:p>
          </p:txBody>
        </p:sp>
        <p:sp>
          <p:nvSpPr>
            <p:cNvPr id="13321" name="Rectangle 9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b="1">
                <a:solidFill>
                  <a:srgbClr val="0000FF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5" name="Group 10"/>
          <p:cNvGrpSpPr>
            <a:grpSpLocks/>
          </p:cNvGrpSpPr>
          <p:nvPr/>
        </p:nvGrpSpPr>
        <p:grpSpPr bwMode="auto">
          <a:xfrm>
            <a:off x="346075" y="1284288"/>
            <a:ext cx="720725" cy="1219200"/>
            <a:chOff x="1474" y="2341"/>
            <a:chExt cx="454" cy="679"/>
          </a:xfrm>
        </p:grpSpPr>
        <p:grpSp>
          <p:nvGrpSpPr>
            <p:cNvPr id="11" name="Group 11"/>
            <p:cNvGrpSpPr>
              <a:grpSpLocks/>
            </p:cNvGrpSpPr>
            <p:nvPr/>
          </p:nvGrpSpPr>
          <p:grpSpPr bwMode="auto">
            <a:xfrm rot="5400000">
              <a:off x="1456" y="2517"/>
              <a:ext cx="537" cy="185"/>
              <a:chOff x="0" y="1896"/>
              <a:chExt cx="5760" cy="120"/>
            </a:xfrm>
          </p:grpSpPr>
          <p:sp>
            <p:nvSpPr>
              <p:cNvPr id="13324" name="Rectangle 12"/>
              <p:cNvSpPr>
                <a:spLocks noChangeArrowheads="1"/>
              </p:cNvSpPr>
              <p:nvPr/>
            </p:nvSpPr>
            <p:spPr bwMode="gray">
              <a:xfrm>
                <a:off x="0" y="1896"/>
                <a:ext cx="5760" cy="47"/>
              </a:xfrm>
              <a:prstGeom prst="rect">
                <a:avLst/>
              </a:prstGeom>
              <a:gradFill rotWithShape="1">
                <a:gsLst>
                  <a:gs pos="0">
                    <a:srgbClr val="808080"/>
                  </a:gs>
                  <a:gs pos="100000">
                    <a:srgbClr val="ECECEC"/>
                  </a:gs>
                </a:gsLst>
                <a:lin ang="5400000" scaled="1"/>
              </a:gradFill>
              <a:ln w="9525" algn="ctr">
                <a:noFill/>
                <a:miter lim="800000"/>
                <a:headEnd/>
                <a:tailEnd/>
              </a:ln>
            </p:spPr>
            <p:txBody>
              <a:bodyPr rot="10800000" vert="eaVert" wrap="none" anchor="ctr"/>
              <a:lstStyle/>
              <a:p>
                <a:pPr eaLnBrk="0" hangingPunct="0"/>
                <a:endParaRPr lang="en-US" b="1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325" name="Rectangle 13"/>
              <p:cNvSpPr>
                <a:spLocks noChangeArrowheads="1"/>
              </p:cNvSpPr>
              <p:nvPr/>
            </p:nvSpPr>
            <p:spPr bwMode="gray">
              <a:xfrm>
                <a:off x="0" y="1942"/>
                <a:ext cx="5760" cy="74"/>
              </a:xfrm>
              <a:prstGeom prst="rect">
                <a:avLst/>
              </a:prstGeom>
              <a:gradFill rotWithShape="1">
                <a:gsLst>
                  <a:gs pos="0">
                    <a:srgbClr val="CFCFCF"/>
                  </a:gs>
                  <a:gs pos="100000">
                    <a:srgbClr val="5F5F5F"/>
                  </a:gs>
                </a:gsLst>
                <a:lin ang="5400000" scaled="1"/>
              </a:gradFill>
              <a:ln w="9525" algn="ctr">
                <a:noFill/>
                <a:miter lim="800000"/>
                <a:headEnd/>
                <a:tailEnd/>
              </a:ln>
            </p:spPr>
            <p:txBody>
              <a:bodyPr rot="10800000" vert="eaVert" wrap="none" anchor="ctr"/>
              <a:lstStyle/>
              <a:p>
                <a:pPr eaLnBrk="0" hangingPunct="0"/>
                <a:endParaRPr lang="en-US" b="1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12" name="Group 14"/>
            <p:cNvGrpSpPr>
              <a:grpSpLocks/>
            </p:cNvGrpSpPr>
            <p:nvPr/>
          </p:nvGrpSpPr>
          <p:grpSpPr bwMode="auto">
            <a:xfrm rot="5400000">
              <a:off x="1474" y="2567"/>
              <a:ext cx="453" cy="454"/>
              <a:chOff x="1845" y="1824"/>
              <a:chExt cx="2016" cy="1823"/>
            </a:xfrm>
          </p:grpSpPr>
          <p:sp>
            <p:nvSpPr>
              <p:cNvPr id="6159" name="AutoShape 15"/>
              <p:cNvSpPr>
                <a:spLocks noChangeArrowheads="1"/>
              </p:cNvSpPr>
              <p:nvPr/>
            </p:nvSpPr>
            <p:spPr bwMode="gray">
              <a:xfrm rot="16200000" flipH="1">
                <a:off x="1792" y="2553"/>
                <a:ext cx="309" cy="205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b="1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328" name="AutoShape 16"/>
              <p:cNvSpPr>
                <a:spLocks noChangeArrowheads="1"/>
              </p:cNvSpPr>
              <p:nvPr/>
            </p:nvSpPr>
            <p:spPr bwMode="gray">
              <a:xfrm rot="5400000" flipH="1">
                <a:off x="3610" y="2514"/>
                <a:ext cx="309" cy="19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pPr eaLnBrk="0" hangingPunct="0"/>
                <a:endParaRPr lang="en-US" b="1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329" name="AutoShape 17"/>
              <p:cNvSpPr>
                <a:spLocks noChangeArrowheads="1"/>
              </p:cNvSpPr>
              <p:nvPr/>
            </p:nvSpPr>
            <p:spPr bwMode="gray">
              <a:xfrm rot="10800000" flipH="1">
                <a:off x="2697" y="3442"/>
                <a:ext cx="310" cy="205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</p:spPr>
            <p:txBody>
              <a:bodyPr vert="eaVert" wrap="none" anchor="ctr"/>
              <a:lstStyle/>
              <a:p>
                <a:pPr eaLnBrk="0" hangingPunct="0"/>
                <a:endParaRPr lang="en-US" b="1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330" name="Oval 18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pPr eaLnBrk="0" hangingPunct="0"/>
                <a:endParaRPr lang="en-US" b="1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331" name="Oval 19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pPr eaLnBrk="0" hangingPunct="0"/>
                <a:endParaRPr lang="en-US" b="1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" name="Oval 20"/>
              <p:cNvSpPr>
                <a:spLocks noChangeArrowheads="1"/>
              </p:cNvSpPr>
              <p:nvPr/>
            </p:nvSpPr>
            <p:spPr bwMode="gray">
              <a:xfrm>
                <a:off x="2151" y="2882"/>
                <a:ext cx="1413" cy="245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chemeClr val="hlink"/>
                  </a:gs>
                  <a:gs pos="100000">
                    <a:srgbClr val="FFFFFF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rot="10800000" vert="eaVert" wrap="none" anchor="ctr">
                <a:spAutoFit/>
              </a:bodyPr>
              <a:lstStyle/>
              <a:p>
                <a:pPr eaLnBrk="0" hangingPunct="0">
                  <a:defRPr/>
                </a:pPr>
                <a:endParaRPr lang="en-US" b="1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333" name="Oval 21"/>
              <p:cNvSpPr>
                <a:spLocks noChangeArrowheads="1"/>
              </p:cNvSpPr>
              <p:nvPr/>
            </p:nvSpPr>
            <p:spPr bwMode="gray">
              <a:xfrm>
                <a:off x="2176" y="2888"/>
                <a:ext cx="1421" cy="233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rot="10800000" vert="eaVert" wrap="none" anchor="ctr">
                <a:spAutoFit/>
              </a:bodyPr>
              <a:lstStyle/>
              <a:p>
                <a:pPr eaLnBrk="0" hangingPunct="0"/>
                <a:endParaRPr lang="en-US" b="1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" name="Oval 22"/>
              <p:cNvSpPr>
                <a:spLocks noChangeArrowheads="1"/>
              </p:cNvSpPr>
              <p:nvPr/>
            </p:nvSpPr>
            <p:spPr bwMode="gray">
              <a:xfrm>
                <a:off x="2151" y="2111"/>
                <a:ext cx="1413" cy="1096"/>
              </a:xfrm>
              <a:prstGeom prst="ellipse">
                <a:avLst/>
              </a:prstGeom>
              <a:gradFill rotWithShape="1">
                <a:gsLst>
                  <a:gs pos="0">
                    <a:srgbClr val="7A7400"/>
                  </a:gs>
                  <a:gs pos="50000">
                    <a:schemeClr val="hlink"/>
                  </a:gs>
                  <a:gs pos="100000">
                    <a:srgbClr val="7A7400"/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rot="10800000" vert="eaVert" anchor="ctr">
                <a:spAutoFit/>
              </a:bodyPr>
              <a:lstStyle/>
              <a:p>
                <a:pPr eaLnBrk="0" hangingPunct="0">
                  <a:defRPr/>
                </a:pPr>
                <a:endParaRPr lang="en-US" b="1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335" name="Oval 23"/>
              <p:cNvSpPr>
                <a:spLocks noChangeArrowheads="1"/>
              </p:cNvSpPr>
              <p:nvPr/>
            </p:nvSpPr>
            <p:spPr bwMode="gray">
              <a:xfrm>
                <a:off x="2178" y="2085"/>
                <a:ext cx="1417" cy="1095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rot="10800000" vert="eaVert" anchor="ctr">
                <a:spAutoFit/>
              </a:bodyPr>
              <a:lstStyle/>
              <a:p>
                <a:pPr eaLnBrk="0" hangingPunct="0"/>
                <a:endParaRPr lang="en-US" b="1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</p:grpSp>
      </p:grpSp>
      <p:grpSp>
        <p:nvGrpSpPr>
          <p:cNvPr id="15" name="Group 24"/>
          <p:cNvGrpSpPr>
            <a:grpSpLocks/>
          </p:cNvGrpSpPr>
          <p:nvPr/>
        </p:nvGrpSpPr>
        <p:grpSpPr bwMode="auto">
          <a:xfrm rot="5400000">
            <a:off x="1917700" y="2460625"/>
            <a:ext cx="1173163" cy="144463"/>
            <a:chOff x="0" y="1896"/>
            <a:chExt cx="5760" cy="120"/>
          </a:xfrm>
        </p:grpSpPr>
        <p:sp>
          <p:nvSpPr>
            <p:cNvPr id="13337" name="Rectangle 25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ECECEC"/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eaLnBrk="0" hangingPunct="0"/>
              <a:endParaRPr lang="en-US" b="1">
                <a:solidFill>
                  <a:srgbClr val="0000FF"/>
                </a:solidFill>
                <a:latin typeface="Times New Roman" pitchFamily="18" charset="0"/>
              </a:endParaRPr>
            </a:p>
          </p:txBody>
        </p:sp>
        <p:sp>
          <p:nvSpPr>
            <p:cNvPr id="13338" name="Rectangle 26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eaLnBrk="0" hangingPunct="0"/>
              <a:endParaRPr lang="en-US" b="1">
                <a:solidFill>
                  <a:srgbClr val="0000FF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16" name="Group 28"/>
          <p:cNvGrpSpPr>
            <a:grpSpLocks/>
          </p:cNvGrpSpPr>
          <p:nvPr/>
        </p:nvGrpSpPr>
        <p:grpSpPr bwMode="auto">
          <a:xfrm>
            <a:off x="1890713" y="1619250"/>
            <a:ext cx="1066800" cy="989013"/>
            <a:chOff x="3257" y="860"/>
            <a:chExt cx="581" cy="623"/>
          </a:xfrm>
        </p:grpSpPr>
        <p:grpSp>
          <p:nvGrpSpPr>
            <p:cNvPr id="17" name="Group 29"/>
            <p:cNvGrpSpPr>
              <a:grpSpLocks/>
            </p:cNvGrpSpPr>
            <p:nvPr/>
          </p:nvGrpSpPr>
          <p:grpSpPr bwMode="auto">
            <a:xfrm rot="5400000">
              <a:off x="3236" y="881"/>
              <a:ext cx="623" cy="581"/>
              <a:chOff x="1871" y="1824"/>
              <a:chExt cx="2007" cy="1807"/>
            </a:xfrm>
          </p:grpSpPr>
          <p:sp>
            <p:nvSpPr>
              <p:cNvPr id="8" name="AutoShape 30"/>
              <p:cNvSpPr>
                <a:spLocks noChangeArrowheads="1"/>
              </p:cNvSpPr>
              <p:nvPr/>
            </p:nvSpPr>
            <p:spPr bwMode="gray">
              <a:xfrm rot="16200000" flipH="1">
                <a:off x="1818" y="2511"/>
                <a:ext cx="312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b="1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342" name="AutoShape 31"/>
              <p:cNvSpPr>
                <a:spLocks noChangeArrowheads="1"/>
              </p:cNvSpPr>
              <p:nvPr/>
            </p:nvSpPr>
            <p:spPr bwMode="gray">
              <a:xfrm rot="5400000" flipH="1">
                <a:off x="3621" y="2498"/>
                <a:ext cx="311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pPr eaLnBrk="0" hangingPunct="0"/>
                <a:endParaRPr lang="en-US" b="1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343" name="AutoShape 32"/>
              <p:cNvSpPr>
                <a:spLocks noChangeArrowheads="1"/>
              </p:cNvSpPr>
              <p:nvPr/>
            </p:nvSpPr>
            <p:spPr bwMode="gray">
              <a:xfrm rot="10800000" flipH="1">
                <a:off x="2718" y="3429"/>
                <a:ext cx="303" cy="202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</p:spPr>
            <p:txBody>
              <a:bodyPr vert="eaVert" wrap="none" anchor="ctr"/>
              <a:lstStyle/>
              <a:p>
                <a:pPr eaLnBrk="0" hangingPunct="0"/>
                <a:endParaRPr lang="en-US" b="1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344" name="Oval 33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pPr eaLnBrk="0" hangingPunct="0"/>
                <a:endParaRPr lang="en-US" b="1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345" name="Oval 34">
                <a:hlinkClick r:id="rId4" action="ppaction://hlinkpres?slideindex=1&amp;slidetitle="/>
              </p:cNvPr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pPr eaLnBrk="0" hangingPunct="0"/>
                <a:endParaRPr lang="en-US" b="1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" name="Oval 35"/>
              <p:cNvSpPr>
                <a:spLocks noChangeArrowheads="1"/>
              </p:cNvSpPr>
              <p:nvPr/>
            </p:nvSpPr>
            <p:spPr bwMode="gray">
              <a:xfrm>
                <a:off x="2312" y="2948"/>
                <a:ext cx="1163" cy="15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chemeClr val="hlink"/>
                  </a:gs>
                  <a:gs pos="100000">
                    <a:srgbClr val="FFFFFF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rot="10800000" vert="eaVert" wrap="none" anchor="ctr">
                <a:spAutoFit/>
              </a:bodyPr>
              <a:lstStyle/>
              <a:p>
                <a:pPr eaLnBrk="0" hangingPunct="0">
                  <a:defRPr/>
                </a:pPr>
                <a:endParaRPr lang="en-US" b="1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347" name="Oval 36"/>
              <p:cNvSpPr>
                <a:spLocks noChangeArrowheads="1"/>
              </p:cNvSpPr>
              <p:nvPr/>
            </p:nvSpPr>
            <p:spPr bwMode="gray">
              <a:xfrm>
                <a:off x="2312" y="2948"/>
                <a:ext cx="1163" cy="156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rot="10800000" vert="eaVert" wrap="none" anchor="ctr">
                <a:spAutoFit/>
              </a:bodyPr>
              <a:lstStyle/>
              <a:p>
                <a:pPr eaLnBrk="0" hangingPunct="0"/>
                <a:endParaRPr lang="en-US" b="1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" name="Oval 37"/>
              <p:cNvSpPr>
                <a:spLocks noChangeArrowheads="1"/>
              </p:cNvSpPr>
              <p:nvPr/>
            </p:nvSpPr>
            <p:spPr bwMode="gray">
              <a:xfrm>
                <a:off x="2299" y="2066"/>
                <a:ext cx="1163" cy="1102"/>
              </a:xfrm>
              <a:prstGeom prst="ellipse">
                <a:avLst/>
              </a:prstGeom>
              <a:gradFill rotWithShape="1">
                <a:gsLst>
                  <a:gs pos="0">
                    <a:srgbClr val="7A7400"/>
                  </a:gs>
                  <a:gs pos="50000">
                    <a:schemeClr val="hlink"/>
                  </a:gs>
                  <a:gs pos="100000">
                    <a:srgbClr val="7A7400"/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rot="10800000" vert="eaVert" anchor="ctr">
                <a:spAutoFit/>
              </a:bodyPr>
              <a:lstStyle/>
              <a:p>
                <a:pPr eaLnBrk="0" hangingPunct="0">
                  <a:defRPr/>
                </a:pPr>
                <a:endParaRPr lang="en-US" b="1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349" name="Oval 38"/>
              <p:cNvSpPr>
                <a:spLocks noChangeArrowheads="1"/>
              </p:cNvSpPr>
              <p:nvPr/>
            </p:nvSpPr>
            <p:spPr bwMode="gray">
              <a:xfrm>
                <a:off x="2304" y="2082"/>
                <a:ext cx="1163" cy="1100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rot="10800000" vert="eaVert" anchor="ctr">
                <a:spAutoFit/>
              </a:bodyPr>
              <a:lstStyle/>
              <a:p>
                <a:pPr eaLnBrk="0" hangingPunct="0"/>
                <a:endParaRPr lang="en-US" b="1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13350" name="WordArt 39">
              <a:hlinkClick r:id="rId4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3465" y="1036"/>
              <a:ext cx="171" cy="282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29167"/>
                </a:avLst>
              </a:prstTxWarp>
            </a:bodyPr>
            <a:lstStyle/>
            <a:p>
              <a:pPr algn="ctr"/>
              <a:r>
                <a:rPr lang="en-US" sz="3600" kern="10" dirty="0">
                  <a:ln w="9525">
                    <a:solidFill>
                      <a:srgbClr val="CC99FF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6600CC"/>
                      </a:gs>
                      <a:gs pos="100000">
                        <a:srgbClr val="CC00CC"/>
                      </a:gs>
                    </a:gsLst>
                    <a:lin ang="5400000" scaled="1"/>
                  </a:gradFill>
                  <a:effectLst>
                    <a:outerShdw dist="53882" dir="2700000" algn="ctr" rotWithShape="0">
                      <a:srgbClr val="9999FF">
                        <a:alpha val="79999"/>
                      </a:srgbClr>
                    </a:outerShdw>
                  </a:effectLst>
                  <a:latin typeface="Impact"/>
                </a:rPr>
                <a:t>A</a:t>
              </a:r>
            </a:p>
          </p:txBody>
        </p:sp>
      </p:grpSp>
      <p:grpSp>
        <p:nvGrpSpPr>
          <p:cNvPr id="18" name="Group 40"/>
          <p:cNvGrpSpPr>
            <a:grpSpLocks/>
          </p:cNvGrpSpPr>
          <p:nvPr/>
        </p:nvGrpSpPr>
        <p:grpSpPr bwMode="auto">
          <a:xfrm rot="5400000">
            <a:off x="1930400" y="4060825"/>
            <a:ext cx="1173163" cy="144463"/>
            <a:chOff x="0" y="1896"/>
            <a:chExt cx="5760" cy="120"/>
          </a:xfrm>
        </p:grpSpPr>
        <p:sp>
          <p:nvSpPr>
            <p:cNvPr id="13352" name="Rectangle 41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ECECEC"/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eaLnBrk="0" hangingPunct="0"/>
              <a:endParaRPr lang="en-US" b="1">
                <a:solidFill>
                  <a:srgbClr val="0000FF"/>
                </a:solidFill>
                <a:latin typeface="Times New Roman" pitchFamily="18" charset="0"/>
              </a:endParaRPr>
            </a:p>
          </p:txBody>
        </p:sp>
        <p:sp>
          <p:nvSpPr>
            <p:cNvPr id="13353" name="Rectangle 42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eaLnBrk="0" hangingPunct="0"/>
              <a:endParaRPr lang="en-US" b="1">
                <a:solidFill>
                  <a:srgbClr val="0000FF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20" name="Group 44"/>
          <p:cNvGrpSpPr>
            <a:grpSpLocks/>
          </p:cNvGrpSpPr>
          <p:nvPr/>
        </p:nvGrpSpPr>
        <p:grpSpPr bwMode="auto">
          <a:xfrm>
            <a:off x="2006600" y="2981325"/>
            <a:ext cx="908050" cy="989013"/>
            <a:chOff x="3260" y="1700"/>
            <a:chExt cx="581" cy="623"/>
          </a:xfrm>
        </p:grpSpPr>
        <p:grpSp>
          <p:nvGrpSpPr>
            <p:cNvPr id="21" name="Group 45"/>
            <p:cNvGrpSpPr>
              <a:grpSpLocks/>
            </p:cNvGrpSpPr>
            <p:nvPr/>
          </p:nvGrpSpPr>
          <p:grpSpPr bwMode="auto">
            <a:xfrm rot="5400000">
              <a:off x="3239" y="1721"/>
              <a:ext cx="623" cy="581"/>
              <a:chOff x="1871" y="1824"/>
              <a:chExt cx="2007" cy="1807"/>
            </a:xfrm>
          </p:grpSpPr>
          <p:sp>
            <p:nvSpPr>
              <p:cNvPr id="19" name="AutoShape 46"/>
              <p:cNvSpPr>
                <a:spLocks noChangeArrowheads="1"/>
              </p:cNvSpPr>
              <p:nvPr/>
            </p:nvSpPr>
            <p:spPr bwMode="gray">
              <a:xfrm rot="16200000" flipH="1">
                <a:off x="1819" y="2511"/>
                <a:ext cx="310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b="1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357" name="AutoShape 47"/>
              <p:cNvSpPr>
                <a:spLocks noChangeArrowheads="1"/>
              </p:cNvSpPr>
              <p:nvPr/>
            </p:nvSpPr>
            <p:spPr bwMode="gray">
              <a:xfrm rot="5400000" flipH="1">
                <a:off x="3621" y="2498"/>
                <a:ext cx="311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pPr eaLnBrk="0" hangingPunct="0"/>
                <a:endParaRPr lang="en-US" b="1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358" name="AutoShape 48"/>
              <p:cNvSpPr>
                <a:spLocks noChangeArrowheads="1"/>
              </p:cNvSpPr>
              <p:nvPr/>
            </p:nvSpPr>
            <p:spPr bwMode="gray">
              <a:xfrm rot="10800000" flipH="1">
                <a:off x="2718" y="3429"/>
                <a:ext cx="303" cy="202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</p:spPr>
            <p:txBody>
              <a:bodyPr vert="eaVert" wrap="none" anchor="ctr"/>
              <a:lstStyle/>
              <a:p>
                <a:pPr eaLnBrk="0" hangingPunct="0"/>
                <a:endParaRPr lang="en-US" b="1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359" name="Oval 49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pPr eaLnBrk="0" hangingPunct="0"/>
                <a:endParaRPr lang="en-US" b="1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360" name="Oval 50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pPr eaLnBrk="0" hangingPunct="0"/>
                <a:endParaRPr lang="en-US" b="1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" name="Oval 51"/>
              <p:cNvSpPr>
                <a:spLocks noChangeArrowheads="1"/>
              </p:cNvSpPr>
              <p:nvPr/>
            </p:nvSpPr>
            <p:spPr bwMode="gray">
              <a:xfrm>
                <a:off x="2306" y="2927"/>
                <a:ext cx="1163" cy="177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chemeClr val="hlink"/>
                  </a:gs>
                  <a:gs pos="100000">
                    <a:srgbClr val="FFFFFF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rot="10800000" vert="eaVert" wrap="none" anchor="ctr">
                <a:spAutoFit/>
              </a:bodyPr>
              <a:lstStyle/>
              <a:p>
                <a:pPr eaLnBrk="0" hangingPunct="0">
                  <a:defRPr/>
                </a:pPr>
                <a:endParaRPr lang="en-US" b="1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362" name="Oval 52">
                <a:hlinkClick r:id="rId5" action="ppaction://hlinkpres?slideindex=1&amp;slidetitle="/>
              </p:cNvPr>
              <p:cNvSpPr>
                <a:spLocks noChangeArrowheads="1"/>
              </p:cNvSpPr>
              <p:nvPr/>
            </p:nvSpPr>
            <p:spPr bwMode="gray">
              <a:xfrm>
                <a:off x="2306" y="2925"/>
                <a:ext cx="1163" cy="180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rot="10800000" vert="eaVert" wrap="none" anchor="ctr">
                <a:spAutoFit/>
              </a:bodyPr>
              <a:lstStyle/>
              <a:p>
                <a:pPr eaLnBrk="0" hangingPunct="0"/>
                <a:endParaRPr lang="en-US" b="1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" name="Oval 53"/>
              <p:cNvSpPr>
                <a:spLocks noChangeArrowheads="1"/>
              </p:cNvSpPr>
              <p:nvPr/>
            </p:nvSpPr>
            <p:spPr bwMode="gray">
              <a:xfrm>
                <a:off x="2299" y="2067"/>
                <a:ext cx="1163" cy="1099"/>
              </a:xfrm>
              <a:prstGeom prst="ellipse">
                <a:avLst/>
              </a:prstGeom>
              <a:gradFill rotWithShape="1">
                <a:gsLst>
                  <a:gs pos="0">
                    <a:srgbClr val="7A7400"/>
                  </a:gs>
                  <a:gs pos="50000">
                    <a:schemeClr val="hlink"/>
                  </a:gs>
                  <a:gs pos="100000">
                    <a:srgbClr val="7A7400"/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rot="10800000" vert="eaVert" anchor="ctr">
                <a:spAutoFit/>
              </a:bodyPr>
              <a:lstStyle/>
              <a:p>
                <a:pPr eaLnBrk="0" hangingPunct="0">
                  <a:defRPr/>
                </a:pPr>
                <a:endParaRPr lang="en-US" b="1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364" name="Oval 54"/>
              <p:cNvSpPr>
                <a:spLocks noChangeArrowheads="1"/>
              </p:cNvSpPr>
              <p:nvPr/>
            </p:nvSpPr>
            <p:spPr bwMode="gray">
              <a:xfrm>
                <a:off x="2304" y="2082"/>
                <a:ext cx="1163" cy="1100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rot="10800000" vert="eaVert" anchor="ctr">
                <a:spAutoFit/>
              </a:bodyPr>
              <a:lstStyle/>
              <a:p>
                <a:pPr eaLnBrk="0" hangingPunct="0"/>
                <a:endParaRPr lang="en-US" b="1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13365" name="WordArt 55">
              <a:hlinkClick r:id="rId5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3470" y="1852"/>
              <a:ext cx="206" cy="282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29167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CC99FF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6600CC"/>
                      </a:gs>
                      <a:gs pos="100000">
                        <a:srgbClr val="CC00CC"/>
                      </a:gs>
                    </a:gsLst>
                    <a:lin ang="5400000" scaled="1"/>
                  </a:gradFill>
                  <a:effectLst>
                    <a:outerShdw dist="53882" dir="2700000" algn="ctr" rotWithShape="0">
                      <a:srgbClr val="9999FF">
                        <a:alpha val="79999"/>
                      </a:srgbClr>
                    </a:outerShdw>
                  </a:effectLst>
                  <a:latin typeface="Impact"/>
                </a:rPr>
                <a:t>B</a:t>
              </a:r>
            </a:p>
          </p:txBody>
        </p:sp>
      </p:grpSp>
      <p:grpSp>
        <p:nvGrpSpPr>
          <p:cNvPr id="23" name="Group 57"/>
          <p:cNvGrpSpPr>
            <a:grpSpLocks/>
          </p:cNvGrpSpPr>
          <p:nvPr/>
        </p:nvGrpSpPr>
        <p:grpSpPr bwMode="auto">
          <a:xfrm>
            <a:off x="2003425" y="4340225"/>
            <a:ext cx="922338" cy="989013"/>
            <a:chOff x="3247" y="2515"/>
            <a:chExt cx="581" cy="623"/>
          </a:xfrm>
        </p:grpSpPr>
        <p:grpSp>
          <p:nvGrpSpPr>
            <p:cNvPr id="24" name="Group 58"/>
            <p:cNvGrpSpPr>
              <a:grpSpLocks/>
            </p:cNvGrpSpPr>
            <p:nvPr/>
          </p:nvGrpSpPr>
          <p:grpSpPr bwMode="auto">
            <a:xfrm rot="5400000">
              <a:off x="3226" y="2536"/>
              <a:ext cx="623" cy="581"/>
              <a:chOff x="1871" y="1824"/>
              <a:chExt cx="2007" cy="1807"/>
            </a:xfrm>
          </p:grpSpPr>
          <p:sp>
            <p:nvSpPr>
              <p:cNvPr id="3" name="AutoShape 59"/>
              <p:cNvSpPr>
                <a:spLocks noChangeArrowheads="1"/>
              </p:cNvSpPr>
              <p:nvPr/>
            </p:nvSpPr>
            <p:spPr bwMode="gray">
              <a:xfrm rot="16200000" flipH="1">
                <a:off x="1819" y="2492"/>
                <a:ext cx="311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b="1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369" name="AutoShape 60"/>
              <p:cNvSpPr>
                <a:spLocks noChangeArrowheads="1"/>
              </p:cNvSpPr>
              <p:nvPr/>
            </p:nvSpPr>
            <p:spPr bwMode="gray">
              <a:xfrm rot="5400000" flipH="1">
                <a:off x="3621" y="2498"/>
                <a:ext cx="311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pPr eaLnBrk="0" hangingPunct="0"/>
                <a:endParaRPr lang="en-US" b="1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370" name="AutoShape 61"/>
              <p:cNvSpPr>
                <a:spLocks noChangeArrowheads="1"/>
              </p:cNvSpPr>
              <p:nvPr/>
            </p:nvSpPr>
            <p:spPr bwMode="gray">
              <a:xfrm rot="10800000" flipH="1">
                <a:off x="2718" y="3429"/>
                <a:ext cx="303" cy="202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</p:spPr>
            <p:txBody>
              <a:bodyPr vert="eaVert" wrap="none" anchor="ctr"/>
              <a:lstStyle/>
              <a:p>
                <a:pPr eaLnBrk="0" hangingPunct="0"/>
                <a:endParaRPr lang="en-US" b="1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371" name="Oval 62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pPr eaLnBrk="0" hangingPunct="0"/>
                <a:endParaRPr lang="en-US" b="1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372" name="Oval 63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pPr eaLnBrk="0" hangingPunct="0"/>
                <a:endParaRPr lang="en-US" b="1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" name="Oval 64"/>
              <p:cNvSpPr>
                <a:spLocks noChangeArrowheads="1"/>
              </p:cNvSpPr>
              <p:nvPr/>
            </p:nvSpPr>
            <p:spPr bwMode="gray">
              <a:xfrm>
                <a:off x="2306" y="2909"/>
                <a:ext cx="1163" cy="180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chemeClr val="hlink"/>
                  </a:gs>
                  <a:gs pos="100000">
                    <a:srgbClr val="FFFFFF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rot="10800000" vert="eaVert" wrap="none" anchor="ctr">
                <a:spAutoFit/>
              </a:bodyPr>
              <a:lstStyle/>
              <a:p>
                <a:pPr eaLnBrk="0" hangingPunct="0">
                  <a:defRPr/>
                </a:pPr>
                <a:endParaRPr lang="en-US" b="1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374" name="Oval 65">
                <a:hlinkClick r:id="rId6" action="ppaction://hlinkpres?slideindex=1&amp;slidetitle="/>
              </p:cNvPr>
              <p:cNvSpPr>
                <a:spLocks noChangeArrowheads="1"/>
              </p:cNvSpPr>
              <p:nvPr/>
            </p:nvSpPr>
            <p:spPr bwMode="gray">
              <a:xfrm>
                <a:off x="2306" y="2925"/>
                <a:ext cx="1163" cy="180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rot="10800000" vert="eaVert" wrap="none" anchor="ctr">
                <a:spAutoFit/>
              </a:bodyPr>
              <a:lstStyle/>
              <a:p>
                <a:pPr eaLnBrk="0" hangingPunct="0"/>
                <a:endParaRPr lang="en-US" b="1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" name="Oval 66"/>
              <p:cNvSpPr>
                <a:spLocks noChangeArrowheads="1"/>
              </p:cNvSpPr>
              <p:nvPr/>
            </p:nvSpPr>
            <p:spPr bwMode="gray">
              <a:xfrm>
                <a:off x="2299" y="2051"/>
                <a:ext cx="1163" cy="1101"/>
              </a:xfrm>
              <a:prstGeom prst="ellipse">
                <a:avLst/>
              </a:prstGeom>
              <a:gradFill rotWithShape="1">
                <a:gsLst>
                  <a:gs pos="0">
                    <a:srgbClr val="7A7400"/>
                  </a:gs>
                  <a:gs pos="50000">
                    <a:schemeClr val="hlink"/>
                  </a:gs>
                  <a:gs pos="100000">
                    <a:srgbClr val="7A7400"/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rot="10800000" vert="eaVert" anchor="ctr">
                <a:spAutoFit/>
              </a:bodyPr>
              <a:lstStyle/>
              <a:p>
                <a:pPr eaLnBrk="0" hangingPunct="0">
                  <a:defRPr/>
                </a:pPr>
                <a:endParaRPr lang="en-US" b="1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376" name="Oval 67"/>
              <p:cNvSpPr>
                <a:spLocks noChangeArrowheads="1"/>
              </p:cNvSpPr>
              <p:nvPr/>
            </p:nvSpPr>
            <p:spPr bwMode="gray">
              <a:xfrm>
                <a:off x="2304" y="2082"/>
                <a:ext cx="1163" cy="1100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rot="10800000" vert="eaVert" anchor="ctr">
                <a:spAutoFit/>
              </a:bodyPr>
              <a:lstStyle/>
              <a:p>
                <a:pPr eaLnBrk="0" hangingPunct="0"/>
                <a:endParaRPr lang="en-US" b="1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13377" name="WordArt 68">
              <a:hlinkClick r:id="rId7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3460" y="2679"/>
              <a:ext cx="206" cy="282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29167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CC99FF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6600CC"/>
                      </a:gs>
                      <a:gs pos="100000">
                        <a:srgbClr val="CC00CC"/>
                      </a:gs>
                    </a:gsLst>
                    <a:lin ang="5400000" scaled="1"/>
                  </a:gradFill>
                  <a:effectLst>
                    <a:outerShdw dist="53882" dir="2700000" algn="ctr" rotWithShape="0">
                      <a:srgbClr val="9999FF">
                        <a:alpha val="79999"/>
                      </a:srgbClr>
                    </a:outerShdw>
                  </a:effectLst>
                  <a:latin typeface="Impact"/>
                </a:rPr>
                <a:t>C</a:t>
              </a:r>
            </a:p>
          </p:txBody>
        </p:sp>
      </p:grpSp>
      <p:grpSp>
        <p:nvGrpSpPr>
          <p:cNvPr id="26" name="Group 69"/>
          <p:cNvGrpSpPr>
            <a:grpSpLocks/>
          </p:cNvGrpSpPr>
          <p:nvPr/>
        </p:nvGrpSpPr>
        <p:grpSpPr bwMode="auto">
          <a:xfrm>
            <a:off x="152400" y="171450"/>
            <a:ext cx="1143000" cy="1219200"/>
            <a:chOff x="196" y="292"/>
            <a:chExt cx="616" cy="507"/>
          </a:xfrm>
        </p:grpSpPr>
        <p:grpSp>
          <p:nvGrpSpPr>
            <p:cNvPr id="27" name="Group 70"/>
            <p:cNvGrpSpPr>
              <a:grpSpLocks/>
            </p:cNvGrpSpPr>
            <p:nvPr/>
          </p:nvGrpSpPr>
          <p:grpSpPr bwMode="auto">
            <a:xfrm>
              <a:off x="204" y="300"/>
              <a:ext cx="608" cy="499"/>
              <a:chOff x="204" y="300"/>
              <a:chExt cx="608" cy="499"/>
            </a:xfrm>
          </p:grpSpPr>
          <p:sp>
            <p:nvSpPr>
              <p:cNvPr id="13380" name="Oval 19"/>
              <p:cNvSpPr>
                <a:spLocks noChangeArrowheads="1"/>
              </p:cNvSpPr>
              <p:nvPr/>
            </p:nvSpPr>
            <p:spPr bwMode="auto">
              <a:xfrm rot="1758052">
                <a:off x="204" y="300"/>
                <a:ext cx="592" cy="482"/>
              </a:xfrm>
              <a:prstGeom prst="ellipse">
                <a:avLst/>
              </a:prstGeom>
              <a:gradFill rotWithShape="1">
                <a:gsLst>
                  <a:gs pos="0">
                    <a:srgbClr val="74A731"/>
                  </a:gs>
                  <a:gs pos="100000">
                    <a:srgbClr val="364D17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r" rtl="1"/>
                <a:endParaRPr lang="en-US" b="1">
                  <a:solidFill>
                    <a:srgbClr val="0000FF"/>
                  </a:solidFill>
                </a:endParaRPr>
              </a:p>
            </p:txBody>
          </p:sp>
          <p:sp>
            <p:nvSpPr>
              <p:cNvPr id="13381" name="Oval 24"/>
              <p:cNvSpPr>
                <a:spLocks noChangeArrowheads="1"/>
              </p:cNvSpPr>
              <p:nvPr/>
            </p:nvSpPr>
            <p:spPr bwMode="gray">
              <a:xfrm rot="1758052">
                <a:off x="220" y="317"/>
                <a:ext cx="592" cy="482"/>
              </a:xfrm>
              <a:prstGeom prst="ellipse">
                <a:avLst/>
              </a:prstGeom>
              <a:solidFill>
                <a:srgbClr val="55497D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r" rtl="1"/>
                <a:endParaRPr lang="en-US" b="1">
                  <a:solidFill>
                    <a:srgbClr val="0000FF"/>
                  </a:solidFill>
                </a:endParaRPr>
              </a:p>
            </p:txBody>
          </p:sp>
        </p:grpSp>
        <p:grpSp>
          <p:nvGrpSpPr>
            <p:cNvPr id="28" name="Group 73"/>
            <p:cNvGrpSpPr>
              <a:grpSpLocks/>
            </p:cNvGrpSpPr>
            <p:nvPr/>
          </p:nvGrpSpPr>
          <p:grpSpPr bwMode="auto">
            <a:xfrm>
              <a:off x="196" y="292"/>
              <a:ext cx="592" cy="482"/>
              <a:chOff x="204" y="300"/>
              <a:chExt cx="592" cy="482"/>
            </a:xfrm>
          </p:grpSpPr>
          <p:sp>
            <p:nvSpPr>
              <p:cNvPr id="13383" name="Oval 25"/>
              <p:cNvSpPr>
                <a:spLocks noChangeArrowheads="1"/>
              </p:cNvSpPr>
              <p:nvPr/>
            </p:nvSpPr>
            <p:spPr bwMode="gray">
              <a:xfrm rot="1758052">
                <a:off x="204" y="300"/>
                <a:ext cx="592" cy="482"/>
              </a:xfrm>
              <a:prstGeom prst="ellipse">
                <a:avLst/>
              </a:prstGeom>
              <a:gradFill rotWithShape="1">
                <a:gsLst>
                  <a:gs pos="0">
                    <a:srgbClr val="95A8FB"/>
                  </a:gs>
                  <a:gs pos="100000">
                    <a:srgbClr val="454E74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r" rtl="1"/>
                <a:endParaRPr lang="en-US" b="1">
                  <a:solidFill>
                    <a:srgbClr val="0000FF"/>
                  </a:solidFill>
                </a:endParaRPr>
              </a:p>
            </p:txBody>
          </p:sp>
          <p:pic>
            <p:nvPicPr>
              <p:cNvPr id="13384" name="Picture 27" descr="Picture1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259" y="328"/>
                <a:ext cx="276" cy="2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29" name="Group 40"/>
          <p:cNvGrpSpPr>
            <a:grpSpLocks/>
          </p:cNvGrpSpPr>
          <p:nvPr/>
        </p:nvGrpSpPr>
        <p:grpSpPr bwMode="auto">
          <a:xfrm rot="5400000">
            <a:off x="2133600" y="5486400"/>
            <a:ext cx="762000" cy="152400"/>
            <a:chOff x="0" y="1896"/>
            <a:chExt cx="5760" cy="120"/>
          </a:xfrm>
        </p:grpSpPr>
        <p:sp>
          <p:nvSpPr>
            <p:cNvPr id="13386" name="Rectangle 41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ECECEC"/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eaLnBrk="0" hangingPunct="0"/>
              <a:endParaRPr lang="en-US" b="1">
                <a:solidFill>
                  <a:srgbClr val="0000FF"/>
                </a:solidFill>
                <a:latin typeface="Times New Roman" pitchFamily="18" charset="0"/>
              </a:endParaRPr>
            </a:p>
          </p:txBody>
        </p:sp>
        <p:sp>
          <p:nvSpPr>
            <p:cNvPr id="13387" name="Rectangle 42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eaLnBrk="0" hangingPunct="0"/>
              <a:endParaRPr lang="en-US" b="1">
                <a:solidFill>
                  <a:srgbClr val="0000FF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30" name="Group 57"/>
          <p:cNvGrpSpPr>
            <a:grpSpLocks/>
          </p:cNvGrpSpPr>
          <p:nvPr/>
        </p:nvGrpSpPr>
        <p:grpSpPr bwMode="auto">
          <a:xfrm>
            <a:off x="1974850" y="5683250"/>
            <a:ext cx="922338" cy="989013"/>
            <a:chOff x="3247" y="2515"/>
            <a:chExt cx="581" cy="623"/>
          </a:xfrm>
        </p:grpSpPr>
        <p:grpSp>
          <p:nvGrpSpPr>
            <p:cNvPr id="31" name="Group 58"/>
            <p:cNvGrpSpPr>
              <a:grpSpLocks/>
            </p:cNvGrpSpPr>
            <p:nvPr/>
          </p:nvGrpSpPr>
          <p:grpSpPr bwMode="auto">
            <a:xfrm rot="5400000">
              <a:off x="3226" y="2536"/>
              <a:ext cx="623" cy="581"/>
              <a:chOff x="1871" y="1824"/>
              <a:chExt cx="2007" cy="1807"/>
            </a:xfrm>
          </p:grpSpPr>
          <p:sp>
            <p:nvSpPr>
              <p:cNvPr id="6203" name="AutoShape 59"/>
              <p:cNvSpPr>
                <a:spLocks noChangeArrowheads="1"/>
              </p:cNvSpPr>
              <p:nvPr/>
            </p:nvSpPr>
            <p:spPr bwMode="gray">
              <a:xfrm rot="16200000" flipH="1">
                <a:off x="1819" y="2492"/>
                <a:ext cx="311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b="1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391" name="AutoShape 60"/>
              <p:cNvSpPr>
                <a:spLocks noChangeArrowheads="1"/>
              </p:cNvSpPr>
              <p:nvPr/>
            </p:nvSpPr>
            <p:spPr bwMode="gray">
              <a:xfrm rot="5400000" flipH="1">
                <a:off x="3621" y="2498"/>
                <a:ext cx="311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pPr eaLnBrk="0" hangingPunct="0"/>
                <a:endParaRPr lang="en-US" b="1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392" name="AutoShape 61"/>
              <p:cNvSpPr>
                <a:spLocks noChangeArrowheads="1"/>
              </p:cNvSpPr>
              <p:nvPr/>
            </p:nvSpPr>
            <p:spPr bwMode="gray">
              <a:xfrm rot="10800000" flipH="1">
                <a:off x="2718" y="3429"/>
                <a:ext cx="303" cy="202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</p:spPr>
            <p:txBody>
              <a:bodyPr vert="eaVert" wrap="none" anchor="ctr"/>
              <a:lstStyle/>
              <a:p>
                <a:pPr eaLnBrk="0" hangingPunct="0"/>
                <a:endParaRPr lang="en-US" b="1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393" name="Oval 62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pPr eaLnBrk="0" hangingPunct="0"/>
                <a:endParaRPr lang="en-US" b="1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394" name="Oval 63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pPr eaLnBrk="0" hangingPunct="0"/>
                <a:endParaRPr lang="en-US" b="1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208" name="Oval 64"/>
              <p:cNvSpPr>
                <a:spLocks noChangeArrowheads="1"/>
              </p:cNvSpPr>
              <p:nvPr/>
            </p:nvSpPr>
            <p:spPr bwMode="gray">
              <a:xfrm>
                <a:off x="2306" y="2909"/>
                <a:ext cx="1163" cy="180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chemeClr val="hlink"/>
                  </a:gs>
                  <a:gs pos="100000">
                    <a:srgbClr val="FFFFFF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rot="10800000" vert="eaVert" wrap="none" anchor="ctr">
                <a:spAutoFit/>
              </a:bodyPr>
              <a:lstStyle/>
              <a:p>
                <a:pPr eaLnBrk="0" hangingPunct="0">
                  <a:defRPr/>
                </a:pPr>
                <a:endParaRPr lang="en-US" b="1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396" name="Oval 65">
                <a:hlinkClick r:id="rId6" action="ppaction://hlinkpres?slideindex=1&amp;slidetitle="/>
              </p:cNvPr>
              <p:cNvSpPr>
                <a:spLocks noChangeArrowheads="1"/>
              </p:cNvSpPr>
              <p:nvPr/>
            </p:nvSpPr>
            <p:spPr bwMode="gray">
              <a:xfrm>
                <a:off x="2306" y="2925"/>
                <a:ext cx="1163" cy="180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rot="10800000" vert="eaVert" wrap="none" anchor="ctr">
                <a:spAutoFit/>
              </a:bodyPr>
              <a:lstStyle/>
              <a:p>
                <a:pPr eaLnBrk="0" hangingPunct="0"/>
                <a:endParaRPr lang="en-US" b="1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210" name="Oval 66"/>
              <p:cNvSpPr>
                <a:spLocks noChangeArrowheads="1"/>
              </p:cNvSpPr>
              <p:nvPr/>
            </p:nvSpPr>
            <p:spPr bwMode="gray">
              <a:xfrm>
                <a:off x="2299" y="2051"/>
                <a:ext cx="1163" cy="1101"/>
              </a:xfrm>
              <a:prstGeom prst="ellipse">
                <a:avLst/>
              </a:prstGeom>
              <a:gradFill rotWithShape="1">
                <a:gsLst>
                  <a:gs pos="0">
                    <a:srgbClr val="7A7400"/>
                  </a:gs>
                  <a:gs pos="50000">
                    <a:schemeClr val="hlink"/>
                  </a:gs>
                  <a:gs pos="100000">
                    <a:srgbClr val="7A7400"/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rot="10800000" vert="eaVert" anchor="ctr">
                <a:spAutoFit/>
              </a:bodyPr>
              <a:lstStyle/>
              <a:p>
                <a:pPr eaLnBrk="0" hangingPunct="0">
                  <a:defRPr/>
                </a:pPr>
                <a:endParaRPr lang="en-US" b="1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398" name="Oval 67"/>
              <p:cNvSpPr>
                <a:spLocks noChangeArrowheads="1"/>
              </p:cNvSpPr>
              <p:nvPr/>
            </p:nvSpPr>
            <p:spPr bwMode="gray">
              <a:xfrm>
                <a:off x="2304" y="2082"/>
                <a:ext cx="1163" cy="1100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rot="10800000" vert="eaVert" anchor="ctr">
                <a:spAutoFit/>
              </a:bodyPr>
              <a:lstStyle/>
              <a:p>
                <a:pPr eaLnBrk="0" hangingPunct="0"/>
                <a:endParaRPr lang="en-US" b="1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13399" name="WordArt 68">
              <a:hlinkClick r:id="rId7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3460" y="2679"/>
              <a:ext cx="206" cy="282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29167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CC99FF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6600CC"/>
                      </a:gs>
                      <a:gs pos="100000">
                        <a:srgbClr val="CC00CC"/>
                      </a:gs>
                    </a:gsLst>
                    <a:lin ang="5400000" scaled="1"/>
                  </a:gradFill>
                  <a:effectLst>
                    <a:outerShdw dist="53882" dir="2700000" algn="ctr" rotWithShape="0">
                      <a:srgbClr val="9999FF">
                        <a:alpha val="79999"/>
                      </a:srgbClr>
                    </a:outerShdw>
                  </a:effectLst>
                  <a:latin typeface="Impact"/>
                </a:rPr>
                <a:t>D</a:t>
              </a:r>
            </a:p>
          </p:txBody>
        </p:sp>
      </p:grpSp>
      <p:grpSp>
        <p:nvGrpSpPr>
          <p:cNvPr id="13312" name="Group 93"/>
          <p:cNvGrpSpPr>
            <a:grpSpLocks/>
          </p:cNvGrpSpPr>
          <p:nvPr/>
        </p:nvGrpSpPr>
        <p:grpSpPr bwMode="auto">
          <a:xfrm>
            <a:off x="1066800" y="228600"/>
            <a:ext cx="7772400" cy="990600"/>
            <a:chOff x="720" y="240"/>
            <a:chExt cx="4752" cy="505"/>
          </a:xfrm>
          <a:solidFill>
            <a:srgbClr val="FF0000"/>
          </a:solidFill>
        </p:grpSpPr>
        <p:sp>
          <p:nvSpPr>
            <p:cNvPr id="13401" name="AutoShape 23"/>
            <p:cNvSpPr>
              <a:spLocks noChangeArrowheads="1"/>
            </p:cNvSpPr>
            <p:nvPr/>
          </p:nvSpPr>
          <p:spPr bwMode="gray">
            <a:xfrm>
              <a:off x="720" y="240"/>
              <a:ext cx="4752" cy="505"/>
            </a:xfrm>
            <a:prstGeom prst="roundRect">
              <a:avLst>
                <a:gd name="adj" fmla="val 50000"/>
              </a:avLst>
            </a:prstGeom>
            <a:grpFill/>
            <a:ln w="38100" algn="ctr">
              <a:solidFill>
                <a:srgbClr val="FFCC00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pPr algn="r" rtl="1"/>
              <a:endParaRPr lang="en-US" b="1">
                <a:solidFill>
                  <a:srgbClr val="0000FF"/>
                </a:solidFill>
              </a:endParaRPr>
            </a:p>
          </p:txBody>
        </p:sp>
        <p:sp>
          <p:nvSpPr>
            <p:cNvPr id="13402" name="Text Box 26"/>
            <p:cNvSpPr txBox="1">
              <a:spLocks noChangeArrowheads="1"/>
            </p:cNvSpPr>
            <p:nvPr/>
          </p:nvSpPr>
          <p:spPr bwMode="gray">
            <a:xfrm>
              <a:off x="1027" y="293"/>
              <a:ext cx="4178" cy="327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endParaRPr lang="en-US" sz="2800" b="1">
                <a:solidFill>
                  <a:srgbClr val="0000FF"/>
                </a:solidFill>
              </a:endParaRPr>
            </a:p>
          </p:txBody>
        </p:sp>
      </p:grpSp>
      <p:pic>
        <p:nvPicPr>
          <p:cNvPr id="13403" name="Picture 9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143000" y="1647825"/>
            <a:ext cx="733425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80" name="Text Box 98"/>
          <p:cNvSpPr txBox="1">
            <a:spLocks noChangeArrowheads="1"/>
          </p:cNvSpPr>
          <p:nvPr/>
        </p:nvSpPr>
        <p:spPr bwMode="auto">
          <a:xfrm>
            <a:off x="1524000" y="381000"/>
            <a:ext cx="6858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 sz="3200" b="1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3405" name="Rectangle 10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3200">
              <a:latin typeface="Times New Roman" pitchFamily="18" charset="0"/>
            </a:endParaRPr>
          </a:p>
        </p:txBody>
      </p:sp>
      <p:sp>
        <p:nvSpPr>
          <p:cNvPr id="13406" name="WordArt 39">
            <a:hlinkClick r:id="rId4" action="ppaction://hlinkpres?slideindex=1&amp;slidetitle="/>
          </p:cNvPr>
          <p:cNvSpPr>
            <a:spLocks noChangeArrowheads="1" noChangeShapeType="1" noTextEdit="1"/>
          </p:cNvSpPr>
          <p:nvPr/>
        </p:nvSpPr>
        <p:spPr bwMode="auto">
          <a:xfrm>
            <a:off x="511175" y="446088"/>
            <a:ext cx="312738" cy="4476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29167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1</a:t>
            </a:r>
          </a:p>
        </p:txBody>
      </p:sp>
      <p:sp>
        <p:nvSpPr>
          <p:cNvPr id="13407" name="Text Box 95"/>
          <p:cNvSpPr txBox="1">
            <a:spLocks noChangeArrowheads="1"/>
          </p:cNvSpPr>
          <p:nvPr/>
        </p:nvSpPr>
        <p:spPr bwMode="auto">
          <a:xfrm>
            <a:off x="1371600" y="304800"/>
            <a:ext cx="7162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There is ________in the kitchen.</a:t>
            </a:r>
            <a:endParaRPr lang="en-US" sz="28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13408" name="Object 96"/>
          <p:cNvGraphicFramePr>
            <a:graphicFrameLocks noChangeAspect="1"/>
          </p:cNvGraphicFramePr>
          <p:nvPr/>
        </p:nvGraphicFramePr>
        <p:xfrm>
          <a:off x="0" y="5419725"/>
          <a:ext cx="1676400" cy="1438275"/>
        </p:xfrm>
        <a:graphic>
          <a:graphicData uri="http://schemas.openxmlformats.org/presentationml/2006/ole">
            <p:oleObj spid="_x0000_s41986" name="Clip" r:id="rId10" imgW="4286160" imgH="3676320" progId="">
              <p:embed/>
            </p:oleObj>
          </a:graphicData>
        </a:graphic>
      </p:graphicFrame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1" name="AutoShape 27"/>
          <p:cNvSpPr>
            <a:spLocks noChangeArrowheads="1"/>
          </p:cNvSpPr>
          <p:nvPr/>
        </p:nvSpPr>
        <p:spPr bwMode="gray">
          <a:xfrm>
            <a:off x="2971800" y="1676400"/>
            <a:ext cx="6172200" cy="9144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path path="shape">
              <a:fillToRect l="50000" t="50000" r="50000" b="50000"/>
            </a:path>
            <a:tileRect/>
          </a:gradFill>
          <a:ln w="28575" algn="ctr">
            <a:solidFill>
              <a:srgbClr val="FF0000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n-US" sz="28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There is a bed in the living room.</a:t>
            </a:r>
            <a:endParaRPr lang="en-US" sz="2800" b="1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6200" name="AutoShape 56"/>
          <p:cNvSpPr>
            <a:spLocks noChangeArrowheads="1"/>
          </p:cNvSpPr>
          <p:nvPr/>
        </p:nvSpPr>
        <p:spPr bwMode="gray">
          <a:xfrm>
            <a:off x="2895600" y="5867400"/>
            <a:ext cx="6248400" cy="7620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path path="shape">
              <a:fillToRect l="50000" t="50000" r="50000" b="50000"/>
            </a:path>
            <a:tileRect/>
          </a:gradFill>
          <a:ln w="28575" algn="ctr">
            <a:solidFill>
              <a:srgbClr val="FF0000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0" hangingPunct="0"/>
            <a:endParaRPr lang="en-US" sz="2800" b="1" dirty="0" smtClean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 algn="ctr" eaLnBrk="0" hangingPunct="0"/>
            <a:r>
              <a:rPr lang="en-US" sz="28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There is a stove in the living room.</a:t>
            </a:r>
          </a:p>
          <a:p>
            <a:pPr algn="ctr" eaLnBrk="0" hangingPunct="0"/>
            <a:endParaRPr lang="en-US" sz="3200" b="1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" name="AutoShape 56"/>
          <p:cNvSpPr>
            <a:spLocks noChangeArrowheads="1"/>
          </p:cNvSpPr>
          <p:nvPr/>
        </p:nvSpPr>
        <p:spPr bwMode="gray">
          <a:xfrm>
            <a:off x="2895600" y="4495800"/>
            <a:ext cx="6248400" cy="82708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path path="shape">
              <a:fillToRect l="50000" t="50000" r="50000" b="50000"/>
            </a:path>
            <a:tileRect/>
          </a:gradFill>
          <a:ln w="28575" algn="ctr">
            <a:solidFill>
              <a:srgbClr val="FF0000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n-US" sz="28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There is a toilet in the living room.</a:t>
            </a:r>
            <a:endParaRPr lang="en-US" sz="2800" b="1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6187" name="AutoShape 43"/>
          <p:cNvSpPr>
            <a:spLocks noChangeArrowheads="1"/>
          </p:cNvSpPr>
          <p:nvPr/>
        </p:nvSpPr>
        <p:spPr bwMode="gray">
          <a:xfrm>
            <a:off x="2895600" y="3124200"/>
            <a:ext cx="6248400" cy="9144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path path="shape">
              <a:fillToRect l="50000" t="50000" r="50000" b="50000"/>
            </a:path>
            <a:tileRect/>
          </a:gradFill>
          <a:ln w="28575" algn="ctr">
            <a:solidFill>
              <a:srgbClr val="FF0000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n-US" sz="28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There is a sofa in the living room.</a:t>
            </a:r>
            <a:endParaRPr lang="en-US" sz="2800" b="1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3318" name="AutoShape 17" descr="Pink tissue paper"/>
          <p:cNvSpPr>
            <a:spLocks noChangeArrowheads="1"/>
          </p:cNvSpPr>
          <p:nvPr/>
        </p:nvSpPr>
        <p:spPr bwMode="auto">
          <a:xfrm>
            <a:off x="1066800" y="247650"/>
            <a:ext cx="7772400" cy="971550"/>
          </a:xfrm>
          <a:prstGeom prst="roundRect">
            <a:avLst>
              <a:gd name="adj" fmla="val 50000"/>
            </a:avLst>
          </a:prstGeom>
          <a:blipFill dpi="0" rotWithShape="1">
            <a:blip r:embed="rId3" cstate="print"/>
            <a:srcRect/>
            <a:tile tx="0" ty="0" sx="100000" sy="100000" flip="none" algn="tl"/>
          </a:blipFill>
          <a:ln w="38100" algn="ctr">
            <a:solidFill>
              <a:srgbClr val="74A731"/>
            </a:solidFill>
            <a:round/>
            <a:headEnd/>
            <a:tailEnd/>
          </a:ln>
        </p:spPr>
        <p:txBody>
          <a:bodyPr vert="eaVert" wrap="none" anchor="ctr"/>
          <a:lstStyle/>
          <a:p>
            <a:pPr algn="r" rtl="1"/>
            <a:endParaRPr lang="en-US" b="1">
              <a:solidFill>
                <a:srgbClr val="0000FF"/>
              </a:solidFill>
            </a:endParaRPr>
          </a:p>
        </p:txBody>
      </p:sp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1060450" y="2003425"/>
            <a:ext cx="1563688" cy="203200"/>
            <a:chOff x="0" y="1896"/>
            <a:chExt cx="5760" cy="120"/>
          </a:xfrm>
        </p:grpSpPr>
        <p:sp>
          <p:nvSpPr>
            <p:cNvPr id="13320" name="Rectangle 8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ECECEC"/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b="1">
                <a:solidFill>
                  <a:srgbClr val="0000FF"/>
                </a:solidFill>
                <a:latin typeface="Times New Roman" pitchFamily="18" charset="0"/>
              </a:endParaRPr>
            </a:p>
          </p:txBody>
        </p:sp>
        <p:sp>
          <p:nvSpPr>
            <p:cNvPr id="13321" name="Rectangle 9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b="1">
                <a:solidFill>
                  <a:srgbClr val="0000FF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5" name="Group 10"/>
          <p:cNvGrpSpPr>
            <a:grpSpLocks/>
          </p:cNvGrpSpPr>
          <p:nvPr/>
        </p:nvGrpSpPr>
        <p:grpSpPr bwMode="auto">
          <a:xfrm>
            <a:off x="346075" y="1284288"/>
            <a:ext cx="720725" cy="1219200"/>
            <a:chOff x="1474" y="2341"/>
            <a:chExt cx="454" cy="679"/>
          </a:xfrm>
        </p:grpSpPr>
        <p:grpSp>
          <p:nvGrpSpPr>
            <p:cNvPr id="11" name="Group 11"/>
            <p:cNvGrpSpPr>
              <a:grpSpLocks/>
            </p:cNvGrpSpPr>
            <p:nvPr/>
          </p:nvGrpSpPr>
          <p:grpSpPr bwMode="auto">
            <a:xfrm rot="5400000">
              <a:off x="1456" y="2517"/>
              <a:ext cx="537" cy="185"/>
              <a:chOff x="0" y="1896"/>
              <a:chExt cx="5760" cy="120"/>
            </a:xfrm>
          </p:grpSpPr>
          <p:sp>
            <p:nvSpPr>
              <p:cNvPr id="13324" name="Rectangle 12"/>
              <p:cNvSpPr>
                <a:spLocks noChangeArrowheads="1"/>
              </p:cNvSpPr>
              <p:nvPr/>
            </p:nvSpPr>
            <p:spPr bwMode="gray">
              <a:xfrm>
                <a:off x="0" y="1896"/>
                <a:ext cx="5760" cy="47"/>
              </a:xfrm>
              <a:prstGeom prst="rect">
                <a:avLst/>
              </a:prstGeom>
              <a:gradFill rotWithShape="1">
                <a:gsLst>
                  <a:gs pos="0">
                    <a:srgbClr val="808080"/>
                  </a:gs>
                  <a:gs pos="100000">
                    <a:srgbClr val="ECECEC"/>
                  </a:gs>
                </a:gsLst>
                <a:lin ang="5400000" scaled="1"/>
              </a:gradFill>
              <a:ln w="9525" algn="ctr">
                <a:noFill/>
                <a:miter lim="800000"/>
                <a:headEnd/>
                <a:tailEnd/>
              </a:ln>
            </p:spPr>
            <p:txBody>
              <a:bodyPr rot="10800000" vert="eaVert" wrap="none" anchor="ctr"/>
              <a:lstStyle/>
              <a:p>
                <a:pPr eaLnBrk="0" hangingPunct="0"/>
                <a:endParaRPr lang="en-US" b="1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325" name="Rectangle 13"/>
              <p:cNvSpPr>
                <a:spLocks noChangeArrowheads="1"/>
              </p:cNvSpPr>
              <p:nvPr/>
            </p:nvSpPr>
            <p:spPr bwMode="gray">
              <a:xfrm>
                <a:off x="0" y="1942"/>
                <a:ext cx="5760" cy="74"/>
              </a:xfrm>
              <a:prstGeom prst="rect">
                <a:avLst/>
              </a:prstGeom>
              <a:gradFill rotWithShape="1">
                <a:gsLst>
                  <a:gs pos="0">
                    <a:srgbClr val="CFCFCF"/>
                  </a:gs>
                  <a:gs pos="100000">
                    <a:srgbClr val="5F5F5F"/>
                  </a:gs>
                </a:gsLst>
                <a:lin ang="5400000" scaled="1"/>
              </a:gradFill>
              <a:ln w="9525" algn="ctr">
                <a:noFill/>
                <a:miter lim="800000"/>
                <a:headEnd/>
                <a:tailEnd/>
              </a:ln>
            </p:spPr>
            <p:txBody>
              <a:bodyPr rot="10800000" vert="eaVert" wrap="none" anchor="ctr"/>
              <a:lstStyle/>
              <a:p>
                <a:pPr eaLnBrk="0" hangingPunct="0"/>
                <a:endParaRPr lang="en-US" b="1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12" name="Group 14"/>
            <p:cNvGrpSpPr>
              <a:grpSpLocks/>
            </p:cNvGrpSpPr>
            <p:nvPr/>
          </p:nvGrpSpPr>
          <p:grpSpPr bwMode="auto">
            <a:xfrm rot="5400000">
              <a:off x="1474" y="2567"/>
              <a:ext cx="453" cy="454"/>
              <a:chOff x="1845" y="1824"/>
              <a:chExt cx="2016" cy="1823"/>
            </a:xfrm>
          </p:grpSpPr>
          <p:sp>
            <p:nvSpPr>
              <p:cNvPr id="6159" name="AutoShape 15"/>
              <p:cNvSpPr>
                <a:spLocks noChangeArrowheads="1"/>
              </p:cNvSpPr>
              <p:nvPr/>
            </p:nvSpPr>
            <p:spPr bwMode="gray">
              <a:xfrm rot="16200000" flipH="1">
                <a:off x="1792" y="2553"/>
                <a:ext cx="309" cy="205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b="1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328" name="AutoShape 16"/>
              <p:cNvSpPr>
                <a:spLocks noChangeArrowheads="1"/>
              </p:cNvSpPr>
              <p:nvPr/>
            </p:nvSpPr>
            <p:spPr bwMode="gray">
              <a:xfrm rot="5400000" flipH="1">
                <a:off x="3610" y="2514"/>
                <a:ext cx="309" cy="19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pPr eaLnBrk="0" hangingPunct="0"/>
                <a:endParaRPr lang="en-US" b="1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329" name="AutoShape 17"/>
              <p:cNvSpPr>
                <a:spLocks noChangeArrowheads="1"/>
              </p:cNvSpPr>
              <p:nvPr/>
            </p:nvSpPr>
            <p:spPr bwMode="gray">
              <a:xfrm rot="10800000" flipH="1">
                <a:off x="2697" y="3442"/>
                <a:ext cx="310" cy="205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</p:spPr>
            <p:txBody>
              <a:bodyPr vert="eaVert" wrap="none" anchor="ctr"/>
              <a:lstStyle/>
              <a:p>
                <a:pPr eaLnBrk="0" hangingPunct="0"/>
                <a:endParaRPr lang="en-US" b="1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330" name="Oval 18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pPr eaLnBrk="0" hangingPunct="0"/>
                <a:endParaRPr lang="en-US" b="1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331" name="Oval 19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pPr eaLnBrk="0" hangingPunct="0"/>
                <a:endParaRPr lang="en-US" b="1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" name="Oval 20"/>
              <p:cNvSpPr>
                <a:spLocks noChangeArrowheads="1"/>
              </p:cNvSpPr>
              <p:nvPr/>
            </p:nvSpPr>
            <p:spPr bwMode="gray">
              <a:xfrm>
                <a:off x="2151" y="2882"/>
                <a:ext cx="1413" cy="245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chemeClr val="hlink"/>
                  </a:gs>
                  <a:gs pos="100000">
                    <a:srgbClr val="FFFFFF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rot="10800000" vert="eaVert" wrap="none" anchor="ctr">
                <a:spAutoFit/>
              </a:bodyPr>
              <a:lstStyle/>
              <a:p>
                <a:pPr eaLnBrk="0" hangingPunct="0">
                  <a:defRPr/>
                </a:pPr>
                <a:endParaRPr lang="en-US" b="1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333" name="Oval 21"/>
              <p:cNvSpPr>
                <a:spLocks noChangeArrowheads="1"/>
              </p:cNvSpPr>
              <p:nvPr/>
            </p:nvSpPr>
            <p:spPr bwMode="gray">
              <a:xfrm>
                <a:off x="2176" y="2888"/>
                <a:ext cx="1421" cy="233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rot="10800000" vert="eaVert" wrap="none" anchor="ctr">
                <a:spAutoFit/>
              </a:bodyPr>
              <a:lstStyle/>
              <a:p>
                <a:pPr eaLnBrk="0" hangingPunct="0"/>
                <a:endParaRPr lang="en-US" b="1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" name="Oval 22"/>
              <p:cNvSpPr>
                <a:spLocks noChangeArrowheads="1"/>
              </p:cNvSpPr>
              <p:nvPr/>
            </p:nvSpPr>
            <p:spPr bwMode="gray">
              <a:xfrm>
                <a:off x="2151" y="2111"/>
                <a:ext cx="1413" cy="1096"/>
              </a:xfrm>
              <a:prstGeom prst="ellipse">
                <a:avLst/>
              </a:prstGeom>
              <a:gradFill rotWithShape="1">
                <a:gsLst>
                  <a:gs pos="0">
                    <a:srgbClr val="7A7400"/>
                  </a:gs>
                  <a:gs pos="50000">
                    <a:schemeClr val="hlink"/>
                  </a:gs>
                  <a:gs pos="100000">
                    <a:srgbClr val="7A7400"/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rot="10800000" vert="eaVert" anchor="ctr">
                <a:spAutoFit/>
              </a:bodyPr>
              <a:lstStyle/>
              <a:p>
                <a:pPr eaLnBrk="0" hangingPunct="0">
                  <a:defRPr/>
                </a:pPr>
                <a:endParaRPr lang="en-US" b="1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335" name="Oval 23"/>
              <p:cNvSpPr>
                <a:spLocks noChangeArrowheads="1"/>
              </p:cNvSpPr>
              <p:nvPr/>
            </p:nvSpPr>
            <p:spPr bwMode="gray">
              <a:xfrm>
                <a:off x="2178" y="2085"/>
                <a:ext cx="1417" cy="1095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rot="10800000" vert="eaVert" anchor="ctr">
                <a:spAutoFit/>
              </a:bodyPr>
              <a:lstStyle/>
              <a:p>
                <a:pPr eaLnBrk="0" hangingPunct="0"/>
                <a:endParaRPr lang="en-US" b="1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</p:grpSp>
      </p:grpSp>
      <p:grpSp>
        <p:nvGrpSpPr>
          <p:cNvPr id="15" name="Group 24"/>
          <p:cNvGrpSpPr>
            <a:grpSpLocks/>
          </p:cNvGrpSpPr>
          <p:nvPr/>
        </p:nvGrpSpPr>
        <p:grpSpPr bwMode="auto">
          <a:xfrm rot="5400000">
            <a:off x="1917700" y="2460625"/>
            <a:ext cx="1173163" cy="144463"/>
            <a:chOff x="0" y="1896"/>
            <a:chExt cx="5760" cy="120"/>
          </a:xfrm>
        </p:grpSpPr>
        <p:sp>
          <p:nvSpPr>
            <p:cNvPr id="13337" name="Rectangle 25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ECECEC"/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eaLnBrk="0" hangingPunct="0"/>
              <a:endParaRPr lang="en-US" b="1">
                <a:solidFill>
                  <a:srgbClr val="0000FF"/>
                </a:solidFill>
                <a:latin typeface="Times New Roman" pitchFamily="18" charset="0"/>
              </a:endParaRPr>
            </a:p>
          </p:txBody>
        </p:sp>
        <p:sp>
          <p:nvSpPr>
            <p:cNvPr id="13338" name="Rectangle 26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eaLnBrk="0" hangingPunct="0"/>
              <a:endParaRPr lang="en-US" b="1">
                <a:solidFill>
                  <a:srgbClr val="0000FF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16" name="Group 28"/>
          <p:cNvGrpSpPr>
            <a:grpSpLocks/>
          </p:cNvGrpSpPr>
          <p:nvPr/>
        </p:nvGrpSpPr>
        <p:grpSpPr bwMode="auto">
          <a:xfrm>
            <a:off x="1890713" y="1619250"/>
            <a:ext cx="1066800" cy="989013"/>
            <a:chOff x="3257" y="860"/>
            <a:chExt cx="581" cy="623"/>
          </a:xfrm>
        </p:grpSpPr>
        <p:grpSp>
          <p:nvGrpSpPr>
            <p:cNvPr id="17" name="Group 29"/>
            <p:cNvGrpSpPr>
              <a:grpSpLocks/>
            </p:cNvGrpSpPr>
            <p:nvPr/>
          </p:nvGrpSpPr>
          <p:grpSpPr bwMode="auto">
            <a:xfrm rot="5400000">
              <a:off x="3236" y="881"/>
              <a:ext cx="623" cy="581"/>
              <a:chOff x="1871" y="1824"/>
              <a:chExt cx="2007" cy="1807"/>
            </a:xfrm>
          </p:grpSpPr>
          <p:sp>
            <p:nvSpPr>
              <p:cNvPr id="8" name="AutoShape 30"/>
              <p:cNvSpPr>
                <a:spLocks noChangeArrowheads="1"/>
              </p:cNvSpPr>
              <p:nvPr/>
            </p:nvSpPr>
            <p:spPr bwMode="gray">
              <a:xfrm rot="16200000" flipH="1">
                <a:off x="1818" y="2511"/>
                <a:ext cx="312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b="1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342" name="AutoShape 31"/>
              <p:cNvSpPr>
                <a:spLocks noChangeArrowheads="1"/>
              </p:cNvSpPr>
              <p:nvPr/>
            </p:nvSpPr>
            <p:spPr bwMode="gray">
              <a:xfrm rot="5400000" flipH="1">
                <a:off x="3621" y="2498"/>
                <a:ext cx="311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pPr eaLnBrk="0" hangingPunct="0"/>
                <a:endParaRPr lang="en-US" b="1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343" name="AutoShape 32"/>
              <p:cNvSpPr>
                <a:spLocks noChangeArrowheads="1"/>
              </p:cNvSpPr>
              <p:nvPr/>
            </p:nvSpPr>
            <p:spPr bwMode="gray">
              <a:xfrm rot="10800000" flipH="1">
                <a:off x="2718" y="3429"/>
                <a:ext cx="303" cy="202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</p:spPr>
            <p:txBody>
              <a:bodyPr vert="eaVert" wrap="none" anchor="ctr"/>
              <a:lstStyle/>
              <a:p>
                <a:pPr eaLnBrk="0" hangingPunct="0"/>
                <a:endParaRPr lang="en-US" b="1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344" name="Oval 33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pPr eaLnBrk="0" hangingPunct="0"/>
                <a:endParaRPr lang="en-US" b="1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345" name="Oval 34">
                <a:hlinkClick r:id="rId4" action="ppaction://hlinkpres?slideindex=1&amp;slidetitle="/>
              </p:cNvPr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pPr eaLnBrk="0" hangingPunct="0"/>
                <a:endParaRPr lang="en-US" b="1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" name="Oval 35"/>
              <p:cNvSpPr>
                <a:spLocks noChangeArrowheads="1"/>
              </p:cNvSpPr>
              <p:nvPr/>
            </p:nvSpPr>
            <p:spPr bwMode="gray">
              <a:xfrm>
                <a:off x="2312" y="2948"/>
                <a:ext cx="1163" cy="15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chemeClr val="hlink"/>
                  </a:gs>
                  <a:gs pos="100000">
                    <a:srgbClr val="FFFFFF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rot="10800000" vert="eaVert" wrap="none" anchor="ctr">
                <a:spAutoFit/>
              </a:bodyPr>
              <a:lstStyle/>
              <a:p>
                <a:pPr eaLnBrk="0" hangingPunct="0">
                  <a:defRPr/>
                </a:pPr>
                <a:endParaRPr lang="en-US" b="1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347" name="Oval 36"/>
              <p:cNvSpPr>
                <a:spLocks noChangeArrowheads="1"/>
              </p:cNvSpPr>
              <p:nvPr/>
            </p:nvSpPr>
            <p:spPr bwMode="gray">
              <a:xfrm>
                <a:off x="2312" y="2948"/>
                <a:ext cx="1163" cy="156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rot="10800000" vert="eaVert" wrap="none" anchor="ctr">
                <a:spAutoFit/>
              </a:bodyPr>
              <a:lstStyle/>
              <a:p>
                <a:pPr eaLnBrk="0" hangingPunct="0"/>
                <a:endParaRPr lang="en-US" b="1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" name="Oval 37"/>
              <p:cNvSpPr>
                <a:spLocks noChangeArrowheads="1"/>
              </p:cNvSpPr>
              <p:nvPr/>
            </p:nvSpPr>
            <p:spPr bwMode="gray">
              <a:xfrm>
                <a:off x="2299" y="2066"/>
                <a:ext cx="1163" cy="1102"/>
              </a:xfrm>
              <a:prstGeom prst="ellipse">
                <a:avLst/>
              </a:prstGeom>
              <a:gradFill rotWithShape="1">
                <a:gsLst>
                  <a:gs pos="0">
                    <a:srgbClr val="7A7400"/>
                  </a:gs>
                  <a:gs pos="50000">
                    <a:schemeClr val="hlink"/>
                  </a:gs>
                  <a:gs pos="100000">
                    <a:srgbClr val="7A7400"/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rot="10800000" vert="eaVert" anchor="ctr">
                <a:spAutoFit/>
              </a:bodyPr>
              <a:lstStyle/>
              <a:p>
                <a:pPr eaLnBrk="0" hangingPunct="0">
                  <a:defRPr/>
                </a:pPr>
                <a:endParaRPr lang="en-US" b="1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349" name="Oval 38"/>
              <p:cNvSpPr>
                <a:spLocks noChangeArrowheads="1"/>
              </p:cNvSpPr>
              <p:nvPr/>
            </p:nvSpPr>
            <p:spPr bwMode="gray">
              <a:xfrm>
                <a:off x="2304" y="2082"/>
                <a:ext cx="1163" cy="1100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rot="10800000" vert="eaVert" anchor="ctr">
                <a:spAutoFit/>
              </a:bodyPr>
              <a:lstStyle/>
              <a:p>
                <a:pPr eaLnBrk="0" hangingPunct="0"/>
                <a:endParaRPr lang="en-US" b="1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13350" name="WordArt 39">
              <a:hlinkClick r:id="rId4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3465" y="1036"/>
              <a:ext cx="171" cy="282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29167"/>
                </a:avLst>
              </a:prstTxWarp>
            </a:bodyPr>
            <a:lstStyle/>
            <a:p>
              <a:pPr algn="ctr"/>
              <a:r>
                <a:rPr lang="en-US" sz="3600" kern="10" dirty="0">
                  <a:ln w="9525">
                    <a:solidFill>
                      <a:srgbClr val="CC99FF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6600CC"/>
                      </a:gs>
                      <a:gs pos="100000">
                        <a:srgbClr val="CC00CC"/>
                      </a:gs>
                    </a:gsLst>
                    <a:lin ang="5400000" scaled="1"/>
                  </a:gradFill>
                  <a:effectLst>
                    <a:outerShdw dist="53882" dir="2700000" algn="ctr" rotWithShape="0">
                      <a:srgbClr val="9999FF">
                        <a:alpha val="79999"/>
                      </a:srgbClr>
                    </a:outerShdw>
                  </a:effectLst>
                  <a:latin typeface="Impact"/>
                </a:rPr>
                <a:t>A</a:t>
              </a:r>
            </a:p>
          </p:txBody>
        </p:sp>
      </p:grpSp>
      <p:grpSp>
        <p:nvGrpSpPr>
          <p:cNvPr id="18" name="Group 40"/>
          <p:cNvGrpSpPr>
            <a:grpSpLocks/>
          </p:cNvGrpSpPr>
          <p:nvPr/>
        </p:nvGrpSpPr>
        <p:grpSpPr bwMode="auto">
          <a:xfrm rot="5400000">
            <a:off x="1930400" y="4060825"/>
            <a:ext cx="1173163" cy="144463"/>
            <a:chOff x="0" y="1896"/>
            <a:chExt cx="5760" cy="120"/>
          </a:xfrm>
        </p:grpSpPr>
        <p:sp>
          <p:nvSpPr>
            <p:cNvPr id="13352" name="Rectangle 41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ECECEC"/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eaLnBrk="0" hangingPunct="0"/>
              <a:endParaRPr lang="en-US" b="1">
                <a:solidFill>
                  <a:srgbClr val="0000FF"/>
                </a:solidFill>
                <a:latin typeface="Times New Roman" pitchFamily="18" charset="0"/>
              </a:endParaRPr>
            </a:p>
          </p:txBody>
        </p:sp>
        <p:sp>
          <p:nvSpPr>
            <p:cNvPr id="13353" name="Rectangle 42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eaLnBrk="0" hangingPunct="0"/>
              <a:endParaRPr lang="en-US" b="1">
                <a:solidFill>
                  <a:srgbClr val="0000FF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20" name="Group 44"/>
          <p:cNvGrpSpPr>
            <a:grpSpLocks/>
          </p:cNvGrpSpPr>
          <p:nvPr/>
        </p:nvGrpSpPr>
        <p:grpSpPr bwMode="auto">
          <a:xfrm>
            <a:off x="2006600" y="2981325"/>
            <a:ext cx="908050" cy="989013"/>
            <a:chOff x="3260" y="1700"/>
            <a:chExt cx="581" cy="623"/>
          </a:xfrm>
        </p:grpSpPr>
        <p:grpSp>
          <p:nvGrpSpPr>
            <p:cNvPr id="21" name="Group 45"/>
            <p:cNvGrpSpPr>
              <a:grpSpLocks/>
            </p:cNvGrpSpPr>
            <p:nvPr/>
          </p:nvGrpSpPr>
          <p:grpSpPr bwMode="auto">
            <a:xfrm rot="5400000">
              <a:off x="3239" y="1721"/>
              <a:ext cx="623" cy="581"/>
              <a:chOff x="1871" y="1824"/>
              <a:chExt cx="2007" cy="1807"/>
            </a:xfrm>
          </p:grpSpPr>
          <p:sp>
            <p:nvSpPr>
              <p:cNvPr id="19" name="AutoShape 46"/>
              <p:cNvSpPr>
                <a:spLocks noChangeArrowheads="1"/>
              </p:cNvSpPr>
              <p:nvPr/>
            </p:nvSpPr>
            <p:spPr bwMode="gray">
              <a:xfrm rot="16200000" flipH="1">
                <a:off x="1819" y="2511"/>
                <a:ext cx="310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b="1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357" name="AutoShape 47"/>
              <p:cNvSpPr>
                <a:spLocks noChangeArrowheads="1"/>
              </p:cNvSpPr>
              <p:nvPr/>
            </p:nvSpPr>
            <p:spPr bwMode="gray">
              <a:xfrm rot="5400000" flipH="1">
                <a:off x="3621" y="2498"/>
                <a:ext cx="311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pPr eaLnBrk="0" hangingPunct="0"/>
                <a:endParaRPr lang="en-US" b="1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358" name="AutoShape 48"/>
              <p:cNvSpPr>
                <a:spLocks noChangeArrowheads="1"/>
              </p:cNvSpPr>
              <p:nvPr/>
            </p:nvSpPr>
            <p:spPr bwMode="gray">
              <a:xfrm rot="10800000" flipH="1">
                <a:off x="2718" y="3429"/>
                <a:ext cx="303" cy="202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</p:spPr>
            <p:txBody>
              <a:bodyPr vert="eaVert" wrap="none" anchor="ctr"/>
              <a:lstStyle/>
              <a:p>
                <a:pPr eaLnBrk="0" hangingPunct="0"/>
                <a:endParaRPr lang="en-US" b="1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359" name="Oval 49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pPr eaLnBrk="0" hangingPunct="0"/>
                <a:endParaRPr lang="en-US" b="1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360" name="Oval 50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pPr eaLnBrk="0" hangingPunct="0"/>
                <a:endParaRPr lang="en-US" b="1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" name="Oval 51"/>
              <p:cNvSpPr>
                <a:spLocks noChangeArrowheads="1"/>
              </p:cNvSpPr>
              <p:nvPr/>
            </p:nvSpPr>
            <p:spPr bwMode="gray">
              <a:xfrm>
                <a:off x="2306" y="2927"/>
                <a:ext cx="1163" cy="177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chemeClr val="hlink"/>
                  </a:gs>
                  <a:gs pos="100000">
                    <a:srgbClr val="FFFFFF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rot="10800000" vert="eaVert" wrap="none" anchor="ctr">
                <a:spAutoFit/>
              </a:bodyPr>
              <a:lstStyle/>
              <a:p>
                <a:pPr eaLnBrk="0" hangingPunct="0">
                  <a:defRPr/>
                </a:pPr>
                <a:endParaRPr lang="en-US" b="1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362" name="Oval 52">
                <a:hlinkClick r:id="rId5" action="ppaction://hlinkpres?slideindex=1&amp;slidetitle="/>
              </p:cNvPr>
              <p:cNvSpPr>
                <a:spLocks noChangeArrowheads="1"/>
              </p:cNvSpPr>
              <p:nvPr/>
            </p:nvSpPr>
            <p:spPr bwMode="gray">
              <a:xfrm>
                <a:off x="2306" y="2925"/>
                <a:ext cx="1163" cy="180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rot="10800000" vert="eaVert" wrap="none" anchor="ctr">
                <a:spAutoFit/>
              </a:bodyPr>
              <a:lstStyle/>
              <a:p>
                <a:pPr eaLnBrk="0" hangingPunct="0"/>
                <a:endParaRPr lang="en-US" b="1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" name="Oval 53"/>
              <p:cNvSpPr>
                <a:spLocks noChangeArrowheads="1"/>
              </p:cNvSpPr>
              <p:nvPr/>
            </p:nvSpPr>
            <p:spPr bwMode="gray">
              <a:xfrm>
                <a:off x="2299" y="2067"/>
                <a:ext cx="1163" cy="1099"/>
              </a:xfrm>
              <a:prstGeom prst="ellipse">
                <a:avLst/>
              </a:prstGeom>
              <a:gradFill rotWithShape="1">
                <a:gsLst>
                  <a:gs pos="0">
                    <a:srgbClr val="7A7400"/>
                  </a:gs>
                  <a:gs pos="50000">
                    <a:schemeClr val="hlink"/>
                  </a:gs>
                  <a:gs pos="100000">
                    <a:srgbClr val="7A7400"/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rot="10800000" vert="eaVert" anchor="ctr">
                <a:spAutoFit/>
              </a:bodyPr>
              <a:lstStyle/>
              <a:p>
                <a:pPr eaLnBrk="0" hangingPunct="0">
                  <a:defRPr/>
                </a:pPr>
                <a:endParaRPr lang="en-US" b="1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364" name="Oval 54"/>
              <p:cNvSpPr>
                <a:spLocks noChangeArrowheads="1"/>
              </p:cNvSpPr>
              <p:nvPr/>
            </p:nvSpPr>
            <p:spPr bwMode="gray">
              <a:xfrm>
                <a:off x="2304" y="2082"/>
                <a:ext cx="1163" cy="1100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rot="10800000" vert="eaVert" anchor="ctr">
                <a:spAutoFit/>
              </a:bodyPr>
              <a:lstStyle/>
              <a:p>
                <a:pPr eaLnBrk="0" hangingPunct="0"/>
                <a:endParaRPr lang="en-US" b="1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13365" name="WordArt 55">
              <a:hlinkClick r:id="rId5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3470" y="1852"/>
              <a:ext cx="206" cy="282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29167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CC99FF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6600CC"/>
                      </a:gs>
                      <a:gs pos="100000">
                        <a:srgbClr val="CC00CC"/>
                      </a:gs>
                    </a:gsLst>
                    <a:lin ang="5400000" scaled="1"/>
                  </a:gradFill>
                  <a:effectLst>
                    <a:outerShdw dist="53882" dir="2700000" algn="ctr" rotWithShape="0">
                      <a:srgbClr val="9999FF">
                        <a:alpha val="79999"/>
                      </a:srgbClr>
                    </a:outerShdw>
                  </a:effectLst>
                  <a:latin typeface="Impact"/>
                </a:rPr>
                <a:t>B</a:t>
              </a:r>
            </a:p>
          </p:txBody>
        </p:sp>
      </p:grpSp>
      <p:grpSp>
        <p:nvGrpSpPr>
          <p:cNvPr id="23" name="Group 57"/>
          <p:cNvGrpSpPr>
            <a:grpSpLocks/>
          </p:cNvGrpSpPr>
          <p:nvPr/>
        </p:nvGrpSpPr>
        <p:grpSpPr bwMode="auto">
          <a:xfrm>
            <a:off x="2003425" y="4340225"/>
            <a:ext cx="922338" cy="989013"/>
            <a:chOff x="3247" y="2515"/>
            <a:chExt cx="581" cy="623"/>
          </a:xfrm>
        </p:grpSpPr>
        <p:grpSp>
          <p:nvGrpSpPr>
            <p:cNvPr id="24" name="Group 58"/>
            <p:cNvGrpSpPr>
              <a:grpSpLocks/>
            </p:cNvGrpSpPr>
            <p:nvPr/>
          </p:nvGrpSpPr>
          <p:grpSpPr bwMode="auto">
            <a:xfrm rot="5400000">
              <a:off x="3226" y="2536"/>
              <a:ext cx="623" cy="581"/>
              <a:chOff x="1871" y="1824"/>
              <a:chExt cx="2007" cy="1807"/>
            </a:xfrm>
          </p:grpSpPr>
          <p:sp>
            <p:nvSpPr>
              <p:cNvPr id="3" name="AutoShape 59"/>
              <p:cNvSpPr>
                <a:spLocks noChangeArrowheads="1"/>
              </p:cNvSpPr>
              <p:nvPr/>
            </p:nvSpPr>
            <p:spPr bwMode="gray">
              <a:xfrm rot="16200000" flipH="1">
                <a:off x="1819" y="2492"/>
                <a:ext cx="311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b="1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369" name="AutoShape 60"/>
              <p:cNvSpPr>
                <a:spLocks noChangeArrowheads="1"/>
              </p:cNvSpPr>
              <p:nvPr/>
            </p:nvSpPr>
            <p:spPr bwMode="gray">
              <a:xfrm rot="5400000" flipH="1">
                <a:off x="3621" y="2498"/>
                <a:ext cx="311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pPr eaLnBrk="0" hangingPunct="0"/>
                <a:endParaRPr lang="en-US" b="1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370" name="AutoShape 61"/>
              <p:cNvSpPr>
                <a:spLocks noChangeArrowheads="1"/>
              </p:cNvSpPr>
              <p:nvPr/>
            </p:nvSpPr>
            <p:spPr bwMode="gray">
              <a:xfrm rot="10800000" flipH="1">
                <a:off x="2718" y="3429"/>
                <a:ext cx="303" cy="202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</p:spPr>
            <p:txBody>
              <a:bodyPr vert="eaVert" wrap="none" anchor="ctr"/>
              <a:lstStyle/>
              <a:p>
                <a:pPr eaLnBrk="0" hangingPunct="0"/>
                <a:endParaRPr lang="en-US" b="1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371" name="Oval 62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pPr eaLnBrk="0" hangingPunct="0"/>
                <a:endParaRPr lang="en-US" b="1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372" name="Oval 63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pPr eaLnBrk="0" hangingPunct="0"/>
                <a:endParaRPr lang="en-US" b="1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" name="Oval 64"/>
              <p:cNvSpPr>
                <a:spLocks noChangeArrowheads="1"/>
              </p:cNvSpPr>
              <p:nvPr/>
            </p:nvSpPr>
            <p:spPr bwMode="gray">
              <a:xfrm>
                <a:off x="2306" y="2909"/>
                <a:ext cx="1163" cy="180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chemeClr val="hlink"/>
                  </a:gs>
                  <a:gs pos="100000">
                    <a:srgbClr val="FFFFFF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rot="10800000" vert="eaVert" wrap="none" anchor="ctr">
                <a:spAutoFit/>
              </a:bodyPr>
              <a:lstStyle/>
              <a:p>
                <a:pPr eaLnBrk="0" hangingPunct="0">
                  <a:defRPr/>
                </a:pPr>
                <a:endParaRPr lang="en-US" b="1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374" name="Oval 65">
                <a:hlinkClick r:id="rId6" action="ppaction://hlinkpres?slideindex=1&amp;slidetitle="/>
              </p:cNvPr>
              <p:cNvSpPr>
                <a:spLocks noChangeArrowheads="1"/>
              </p:cNvSpPr>
              <p:nvPr/>
            </p:nvSpPr>
            <p:spPr bwMode="gray">
              <a:xfrm>
                <a:off x="2306" y="2925"/>
                <a:ext cx="1163" cy="180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rot="10800000" vert="eaVert" wrap="none" anchor="ctr">
                <a:spAutoFit/>
              </a:bodyPr>
              <a:lstStyle/>
              <a:p>
                <a:pPr eaLnBrk="0" hangingPunct="0"/>
                <a:endParaRPr lang="en-US" b="1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" name="Oval 66"/>
              <p:cNvSpPr>
                <a:spLocks noChangeArrowheads="1"/>
              </p:cNvSpPr>
              <p:nvPr/>
            </p:nvSpPr>
            <p:spPr bwMode="gray">
              <a:xfrm>
                <a:off x="2299" y="2051"/>
                <a:ext cx="1163" cy="1101"/>
              </a:xfrm>
              <a:prstGeom prst="ellipse">
                <a:avLst/>
              </a:prstGeom>
              <a:gradFill rotWithShape="1">
                <a:gsLst>
                  <a:gs pos="0">
                    <a:srgbClr val="7A7400"/>
                  </a:gs>
                  <a:gs pos="50000">
                    <a:schemeClr val="hlink"/>
                  </a:gs>
                  <a:gs pos="100000">
                    <a:srgbClr val="7A7400"/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rot="10800000" vert="eaVert" anchor="ctr">
                <a:spAutoFit/>
              </a:bodyPr>
              <a:lstStyle/>
              <a:p>
                <a:pPr eaLnBrk="0" hangingPunct="0">
                  <a:defRPr/>
                </a:pPr>
                <a:endParaRPr lang="en-US" b="1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376" name="Oval 67"/>
              <p:cNvSpPr>
                <a:spLocks noChangeArrowheads="1"/>
              </p:cNvSpPr>
              <p:nvPr/>
            </p:nvSpPr>
            <p:spPr bwMode="gray">
              <a:xfrm>
                <a:off x="2304" y="2082"/>
                <a:ext cx="1163" cy="1100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rot="10800000" vert="eaVert" anchor="ctr">
                <a:spAutoFit/>
              </a:bodyPr>
              <a:lstStyle/>
              <a:p>
                <a:pPr eaLnBrk="0" hangingPunct="0"/>
                <a:endParaRPr lang="en-US" b="1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13377" name="WordArt 68">
              <a:hlinkClick r:id="rId7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3460" y="2679"/>
              <a:ext cx="206" cy="282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29167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CC99FF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6600CC"/>
                      </a:gs>
                      <a:gs pos="100000">
                        <a:srgbClr val="CC00CC"/>
                      </a:gs>
                    </a:gsLst>
                    <a:lin ang="5400000" scaled="1"/>
                  </a:gradFill>
                  <a:effectLst>
                    <a:outerShdw dist="53882" dir="2700000" algn="ctr" rotWithShape="0">
                      <a:srgbClr val="9999FF">
                        <a:alpha val="79999"/>
                      </a:srgbClr>
                    </a:outerShdw>
                  </a:effectLst>
                  <a:latin typeface="Impact"/>
                </a:rPr>
                <a:t>C</a:t>
              </a:r>
            </a:p>
          </p:txBody>
        </p:sp>
      </p:grpSp>
      <p:grpSp>
        <p:nvGrpSpPr>
          <p:cNvPr id="26" name="Group 69"/>
          <p:cNvGrpSpPr>
            <a:grpSpLocks/>
          </p:cNvGrpSpPr>
          <p:nvPr/>
        </p:nvGrpSpPr>
        <p:grpSpPr bwMode="auto">
          <a:xfrm>
            <a:off x="152400" y="171450"/>
            <a:ext cx="1143000" cy="1219200"/>
            <a:chOff x="196" y="292"/>
            <a:chExt cx="616" cy="507"/>
          </a:xfrm>
        </p:grpSpPr>
        <p:grpSp>
          <p:nvGrpSpPr>
            <p:cNvPr id="27" name="Group 70"/>
            <p:cNvGrpSpPr>
              <a:grpSpLocks/>
            </p:cNvGrpSpPr>
            <p:nvPr/>
          </p:nvGrpSpPr>
          <p:grpSpPr bwMode="auto">
            <a:xfrm>
              <a:off x="204" y="300"/>
              <a:ext cx="608" cy="499"/>
              <a:chOff x="204" y="300"/>
              <a:chExt cx="608" cy="499"/>
            </a:xfrm>
          </p:grpSpPr>
          <p:sp>
            <p:nvSpPr>
              <p:cNvPr id="13380" name="Oval 19"/>
              <p:cNvSpPr>
                <a:spLocks noChangeArrowheads="1"/>
              </p:cNvSpPr>
              <p:nvPr/>
            </p:nvSpPr>
            <p:spPr bwMode="auto">
              <a:xfrm rot="1758052">
                <a:off x="204" y="300"/>
                <a:ext cx="592" cy="482"/>
              </a:xfrm>
              <a:prstGeom prst="ellipse">
                <a:avLst/>
              </a:prstGeom>
              <a:gradFill rotWithShape="1">
                <a:gsLst>
                  <a:gs pos="0">
                    <a:srgbClr val="74A731"/>
                  </a:gs>
                  <a:gs pos="100000">
                    <a:srgbClr val="364D17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r" rtl="1"/>
                <a:endParaRPr lang="en-US" b="1">
                  <a:solidFill>
                    <a:srgbClr val="0000FF"/>
                  </a:solidFill>
                </a:endParaRPr>
              </a:p>
            </p:txBody>
          </p:sp>
          <p:sp>
            <p:nvSpPr>
              <p:cNvPr id="13381" name="Oval 24"/>
              <p:cNvSpPr>
                <a:spLocks noChangeArrowheads="1"/>
              </p:cNvSpPr>
              <p:nvPr/>
            </p:nvSpPr>
            <p:spPr bwMode="gray">
              <a:xfrm rot="1758052">
                <a:off x="220" y="317"/>
                <a:ext cx="592" cy="482"/>
              </a:xfrm>
              <a:prstGeom prst="ellipse">
                <a:avLst/>
              </a:prstGeom>
              <a:solidFill>
                <a:srgbClr val="55497D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r" rtl="1"/>
                <a:endParaRPr lang="en-US" b="1">
                  <a:solidFill>
                    <a:srgbClr val="0000FF"/>
                  </a:solidFill>
                </a:endParaRPr>
              </a:p>
            </p:txBody>
          </p:sp>
        </p:grpSp>
        <p:grpSp>
          <p:nvGrpSpPr>
            <p:cNvPr id="28" name="Group 73"/>
            <p:cNvGrpSpPr>
              <a:grpSpLocks/>
            </p:cNvGrpSpPr>
            <p:nvPr/>
          </p:nvGrpSpPr>
          <p:grpSpPr bwMode="auto">
            <a:xfrm>
              <a:off x="196" y="292"/>
              <a:ext cx="592" cy="482"/>
              <a:chOff x="204" y="300"/>
              <a:chExt cx="592" cy="482"/>
            </a:xfrm>
          </p:grpSpPr>
          <p:sp>
            <p:nvSpPr>
              <p:cNvPr id="13383" name="Oval 25"/>
              <p:cNvSpPr>
                <a:spLocks noChangeArrowheads="1"/>
              </p:cNvSpPr>
              <p:nvPr/>
            </p:nvSpPr>
            <p:spPr bwMode="gray">
              <a:xfrm rot="1758052">
                <a:off x="204" y="300"/>
                <a:ext cx="592" cy="482"/>
              </a:xfrm>
              <a:prstGeom prst="ellipse">
                <a:avLst/>
              </a:prstGeom>
              <a:gradFill rotWithShape="1">
                <a:gsLst>
                  <a:gs pos="0">
                    <a:srgbClr val="95A8FB"/>
                  </a:gs>
                  <a:gs pos="100000">
                    <a:srgbClr val="454E74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r" rtl="1"/>
                <a:endParaRPr lang="en-US" b="1">
                  <a:solidFill>
                    <a:srgbClr val="0000FF"/>
                  </a:solidFill>
                </a:endParaRPr>
              </a:p>
            </p:txBody>
          </p:sp>
          <p:pic>
            <p:nvPicPr>
              <p:cNvPr id="13384" name="Picture 27" descr="Picture1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259" y="328"/>
                <a:ext cx="276" cy="2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29" name="Group 40"/>
          <p:cNvGrpSpPr>
            <a:grpSpLocks/>
          </p:cNvGrpSpPr>
          <p:nvPr/>
        </p:nvGrpSpPr>
        <p:grpSpPr bwMode="auto">
          <a:xfrm rot="5400000">
            <a:off x="2133600" y="5486400"/>
            <a:ext cx="762000" cy="152400"/>
            <a:chOff x="0" y="1896"/>
            <a:chExt cx="5760" cy="120"/>
          </a:xfrm>
        </p:grpSpPr>
        <p:sp>
          <p:nvSpPr>
            <p:cNvPr id="13386" name="Rectangle 41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ECECEC"/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eaLnBrk="0" hangingPunct="0"/>
              <a:endParaRPr lang="en-US" b="1">
                <a:solidFill>
                  <a:srgbClr val="0000FF"/>
                </a:solidFill>
                <a:latin typeface="Times New Roman" pitchFamily="18" charset="0"/>
              </a:endParaRPr>
            </a:p>
          </p:txBody>
        </p:sp>
        <p:sp>
          <p:nvSpPr>
            <p:cNvPr id="13387" name="Rectangle 42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eaLnBrk="0" hangingPunct="0"/>
              <a:endParaRPr lang="en-US" b="1">
                <a:solidFill>
                  <a:srgbClr val="0000FF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30" name="Group 57"/>
          <p:cNvGrpSpPr>
            <a:grpSpLocks/>
          </p:cNvGrpSpPr>
          <p:nvPr/>
        </p:nvGrpSpPr>
        <p:grpSpPr bwMode="auto">
          <a:xfrm>
            <a:off x="1974850" y="5683250"/>
            <a:ext cx="922338" cy="989013"/>
            <a:chOff x="3247" y="2515"/>
            <a:chExt cx="581" cy="623"/>
          </a:xfrm>
        </p:grpSpPr>
        <p:grpSp>
          <p:nvGrpSpPr>
            <p:cNvPr id="31" name="Group 58"/>
            <p:cNvGrpSpPr>
              <a:grpSpLocks/>
            </p:cNvGrpSpPr>
            <p:nvPr/>
          </p:nvGrpSpPr>
          <p:grpSpPr bwMode="auto">
            <a:xfrm rot="5400000">
              <a:off x="3226" y="2536"/>
              <a:ext cx="623" cy="581"/>
              <a:chOff x="1871" y="1824"/>
              <a:chExt cx="2007" cy="1807"/>
            </a:xfrm>
          </p:grpSpPr>
          <p:sp>
            <p:nvSpPr>
              <p:cNvPr id="6203" name="AutoShape 59"/>
              <p:cNvSpPr>
                <a:spLocks noChangeArrowheads="1"/>
              </p:cNvSpPr>
              <p:nvPr/>
            </p:nvSpPr>
            <p:spPr bwMode="gray">
              <a:xfrm rot="16200000" flipH="1">
                <a:off x="1819" y="2492"/>
                <a:ext cx="311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b="1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391" name="AutoShape 60"/>
              <p:cNvSpPr>
                <a:spLocks noChangeArrowheads="1"/>
              </p:cNvSpPr>
              <p:nvPr/>
            </p:nvSpPr>
            <p:spPr bwMode="gray">
              <a:xfrm rot="5400000" flipH="1">
                <a:off x="3621" y="2498"/>
                <a:ext cx="311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pPr eaLnBrk="0" hangingPunct="0"/>
                <a:endParaRPr lang="en-US" b="1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392" name="AutoShape 61"/>
              <p:cNvSpPr>
                <a:spLocks noChangeArrowheads="1"/>
              </p:cNvSpPr>
              <p:nvPr/>
            </p:nvSpPr>
            <p:spPr bwMode="gray">
              <a:xfrm rot="10800000" flipH="1">
                <a:off x="2718" y="3429"/>
                <a:ext cx="303" cy="202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</p:spPr>
            <p:txBody>
              <a:bodyPr vert="eaVert" wrap="none" anchor="ctr"/>
              <a:lstStyle/>
              <a:p>
                <a:pPr eaLnBrk="0" hangingPunct="0"/>
                <a:endParaRPr lang="en-US" b="1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393" name="Oval 62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pPr eaLnBrk="0" hangingPunct="0"/>
                <a:endParaRPr lang="en-US" b="1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394" name="Oval 63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pPr eaLnBrk="0" hangingPunct="0"/>
                <a:endParaRPr lang="en-US" b="1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208" name="Oval 64"/>
              <p:cNvSpPr>
                <a:spLocks noChangeArrowheads="1"/>
              </p:cNvSpPr>
              <p:nvPr/>
            </p:nvSpPr>
            <p:spPr bwMode="gray">
              <a:xfrm>
                <a:off x="2306" y="2909"/>
                <a:ext cx="1163" cy="180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chemeClr val="hlink"/>
                  </a:gs>
                  <a:gs pos="100000">
                    <a:srgbClr val="FFFFFF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rot="10800000" vert="eaVert" wrap="none" anchor="ctr">
                <a:spAutoFit/>
              </a:bodyPr>
              <a:lstStyle/>
              <a:p>
                <a:pPr eaLnBrk="0" hangingPunct="0">
                  <a:defRPr/>
                </a:pPr>
                <a:endParaRPr lang="en-US" b="1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396" name="Oval 65">
                <a:hlinkClick r:id="rId6" action="ppaction://hlinkpres?slideindex=1&amp;slidetitle="/>
              </p:cNvPr>
              <p:cNvSpPr>
                <a:spLocks noChangeArrowheads="1"/>
              </p:cNvSpPr>
              <p:nvPr/>
            </p:nvSpPr>
            <p:spPr bwMode="gray">
              <a:xfrm>
                <a:off x="2306" y="2925"/>
                <a:ext cx="1163" cy="180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rot="10800000" vert="eaVert" wrap="none" anchor="ctr">
                <a:spAutoFit/>
              </a:bodyPr>
              <a:lstStyle/>
              <a:p>
                <a:pPr eaLnBrk="0" hangingPunct="0"/>
                <a:endParaRPr lang="en-US" b="1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210" name="Oval 66"/>
              <p:cNvSpPr>
                <a:spLocks noChangeArrowheads="1"/>
              </p:cNvSpPr>
              <p:nvPr/>
            </p:nvSpPr>
            <p:spPr bwMode="gray">
              <a:xfrm>
                <a:off x="2299" y="2051"/>
                <a:ext cx="1163" cy="1101"/>
              </a:xfrm>
              <a:prstGeom prst="ellipse">
                <a:avLst/>
              </a:prstGeom>
              <a:gradFill rotWithShape="1">
                <a:gsLst>
                  <a:gs pos="0">
                    <a:srgbClr val="7A7400"/>
                  </a:gs>
                  <a:gs pos="50000">
                    <a:schemeClr val="hlink"/>
                  </a:gs>
                  <a:gs pos="100000">
                    <a:srgbClr val="7A7400"/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rot="10800000" vert="eaVert" anchor="ctr">
                <a:spAutoFit/>
              </a:bodyPr>
              <a:lstStyle/>
              <a:p>
                <a:pPr eaLnBrk="0" hangingPunct="0">
                  <a:defRPr/>
                </a:pPr>
                <a:endParaRPr lang="en-US" b="1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398" name="Oval 67"/>
              <p:cNvSpPr>
                <a:spLocks noChangeArrowheads="1"/>
              </p:cNvSpPr>
              <p:nvPr/>
            </p:nvSpPr>
            <p:spPr bwMode="gray">
              <a:xfrm>
                <a:off x="2304" y="2082"/>
                <a:ext cx="1163" cy="1100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rot="10800000" vert="eaVert" anchor="ctr">
                <a:spAutoFit/>
              </a:bodyPr>
              <a:lstStyle/>
              <a:p>
                <a:pPr eaLnBrk="0" hangingPunct="0"/>
                <a:endParaRPr lang="en-US" b="1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13399" name="WordArt 68">
              <a:hlinkClick r:id="rId7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3460" y="2679"/>
              <a:ext cx="206" cy="282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29167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CC99FF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6600CC"/>
                      </a:gs>
                      <a:gs pos="100000">
                        <a:srgbClr val="CC00CC"/>
                      </a:gs>
                    </a:gsLst>
                    <a:lin ang="5400000" scaled="1"/>
                  </a:gradFill>
                  <a:effectLst>
                    <a:outerShdw dist="53882" dir="2700000" algn="ctr" rotWithShape="0">
                      <a:srgbClr val="9999FF">
                        <a:alpha val="79999"/>
                      </a:srgbClr>
                    </a:outerShdw>
                  </a:effectLst>
                  <a:latin typeface="Impact"/>
                </a:rPr>
                <a:t>D</a:t>
              </a:r>
            </a:p>
          </p:txBody>
        </p:sp>
      </p:grpSp>
      <p:grpSp>
        <p:nvGrpSpPr>
          <p:cNvPr id="13312" name="Group 93"/>
          <p:cNvGrpSpPr>
            <a:grpSpLocks/>
          </p:cNvGrpSpPr>
          <p:nvPr/>
        </p:nvGrpSpPr>
        <p:grpSpPr bwMode="auto">
          <a:xfrm>
            <a:off x="1066800" y="228600"/>
            <a:ext cx="7772400" cy="990600"/>
            <a:chOff x="720" y="240"/>
            <a:chExt cx="4752" cy="505"/>
          </a:xfrm>
          <a:solidFill>
            <a:srgbClr val="FF0000"/>
          </a:solidFill>
        </p:grpSpPr>
        <p:sp>
          <p:nvSpPr>
            <p:cNvPr id="13401" name="AutoShape 23"/>
            <p:cNvSpPr>
              <a:spLocks noChangeArrowheads="1"/>
            </p:cNvSpPr>
            <p:nvPr/>
          </p:nvSpPr>
          <p:spPr bwMode="gray">
            <a:xfrm>
              <a:off x="720" y="240"/>
              <a:ext cx="4752" cy="505"/>
            </a:xfrm>
            <a:prstGeom prst="roundRect">
              <a:avLst>
                <a:gd name="adj" fmla="val 50000"/>
              </a:avLst>
            </a:prstGeom>
            <a:grpFill/>
            <a:ln w="38100" algn="ctr">
              <a:solidFill>
                <a:srgbClr val="FFCC00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pPr algn="r" rtl="1"/>
              <a:endParaRPr lang="en-US" b="1">
                <a:solidFill>
                  <a:srgbClr val="0000FF"/>
                </a:solidFill>
              </a:endParaRPr>
            </a:p>
          </p:txBody>
        </p:sp>
        <p:sp>
          <p:nvSpPr>
            <p:cNvPr id="13402" name="Text Box 26"/>
            <p:cNvSpPr txBox="1">
              <a:spLocks noChangeArrowheads="1"/>
            </p:cNvSpPr>
            <p:nvPr/>
          </p:nvSpPr>
          <p:spPr bwMode="gray">
            <a:xfrm>
              <a:off x="1027" y="293"/>
              <a:ext cx="4178" cy="327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endParaRPr lang="en-US" sz="2800" b="1">
                <a:solidFill>
                  <a:srgbClr val="0000FF"/>
                </a:solidFill>
              </a:endParaRPr>
            </a:p>
          </p:txBody>
        </p:sp>
      </p:grpSp>
      <p:pic>
        <p:nvPicPr>
          <p:cNvPr id="13403" name="Picture 9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143000" y="1647825"/>
            <a:ext cx="733425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80" name="Text Box 98"/>
          <p:cNvSpPr txBox="1">
            <a:spLocks noChangeArrowheads="1"/>
          </p:cNvSpPr>
          <p:nvPr/>
        </p:nvSpPr>
        <p:spPr bwMode="auto">
          <a:xfrm>
            <a:off x="1524000" y="381000"/>
            <a:ext cx="6858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 sz="3200" b="1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3405" name="Rectangle 10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3200">
              <a:latin typeface="Times New Roman" pitchFamily="18" charset="0"/>
            </a:endParaRPr>
          </a:p>
        </p:txBody>
      </p:sp>
      <p:sp>
        <p:nvSpPr>
          <p:cNvPr id="13406" name="WordArt 39">
            <a:hlinkClick r:id="rId4" action="ppaction://hlinkpres?slideindex=1&amp;slidetitle="/>
          </p:cNvPr>
          <p:cNvSpPr>
            <a:spLocks noChangeArrowheads="1" noChangeShapeType="1" noTextEdit="1"/>
          </p:cNvSpPr>
          <p:nvPr/>
        </p:nvSpPr>
        <p:spPr bwMode="auto">
          <a:xfrm>
            <a:off x="511175" y="446088"/>
            <a:ext cx="312738" cy="4476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29167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1</a:t>
            </a:r>
          </a:p>
        </p:txBody>
      </p:sp>
      <p:sp>
        <p:nvSpPr>
          <p:cNvPr id="13407" name="Text Box 95"/>
          <p:cNvSpPr txBox="1">
            <a:spLocks noChangeArrowheads="1"/>
          </p:cNvSpPr>
          <p:nvPr/>
        </p:nvSpPr>
        <p:spPr bwMode="auto">
          <a:xfrm>
            <a:off x="1371600" y="457200"/>
            <a:ext cx="7162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Which one is correct?</a:t>
            </a:r>
            <a:endParaRPr lang="en-US" sz="28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13408" name="Object 96"/>
          <p:cNvGraphicFramePr>
            <a:graphicFrameLocks noChangeAspect="1"/>
          </p:cNvGraphicFramePr>
          <p:nvPr/>
        </p:nvGraphicFramePr>
        <p:xfrm>
          <a:off x="0" y="5419725"/>
          <a:ext cx="1676400" cy="1438275"/>
        </p:xfrm>
        <a:graphic>
          <a:graphicData uri="http://schemas.openxmlformats.org/presentationml/2006/ole">
            <p:oleObj spid="_x0000_s43010" name="Clip" r:id="rId10" imgW="4286160" imgH="3676320" progId="">
              <p:embed/>
            </p:oleObj>
          </a:graphicData>
        </a:graphic>
      </p:graphicFrame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0" name="AutoShape 56"/>
          <p:cNvSpPr>
            <a:spLocks noChangeArrowheads="1"/>
          </p:cNvSpPr>
          <p:nvPr/>
        </p:nvSpPr>
        <p:spPr bwMode="gray">
          <a:xfrm>
            <a:off x="2895600" y="5867400"/>
            <a:ext cx="6248400" cy="7620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path path="shape">
              <a:fillToRect l="50000" t="50000" r="50000" b="50000"/>
            </a:path>
            <a:tileRect/>
          </a:gradFill>
          <a:ln w="28575" algn="ctr">
            <a:solidFill>
              <a:srgbClr val="FF0000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0" hangingPunct="0"/>
            <a:endParaRPr lang="en-US" sz="2800" b="1" dirty="0" smtClean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 algn="ctr" eaLnBrk="0" hangingPunct="0"/>
            <a:r>
              <a:rPr lang="en-US" sz="28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There is a stove in the living room.</a:t>
            </a:r>
          </a:p>
          <a:p>
            <a:pPr algn="ctr" eaLnBrk="0" hangingPunct="0"/>
            <a:endParaRPr lang="en-US" sz="3200" b="1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3318" name="AutoShape 17" descr="Pink tissue paper"/>
          <p:cNvSpPr>
            <a:spLocks noChangeArrowheads="1"/>
          </p:cNvSpPr>
          <p:nvPr/>
        </p:nvSpPr>
        <p:spPr bwMode="auto">
          <a:xfrm>
            <a:off x="1066800" y="247650"/>
            <a:ext cx="7772400" cy="971550"/>
          </a:xfrm>
          <a:prstGeom prst="roundRect">
            <a:avLst>
              <a:gd name="adj" fmla="val 50000"/>
            </a:avLst>
          </a:prstGeom>
          <a:blipFill dpi="0" rotWithShape="1">
            <a:blip r:embed="rId3" cstate="print"/>
            <a:srcRect/>
            <a:tile tx="0" ty="0" sx="100000" sy="100000" flip="none" algn="tl"/>
          </a:blipFill>
          <a:ln w="38100" algn="ctr">
            <a:solidFill>
              <a:srgbClr val="74A731"/>
            </a:solidFill>
            <a:round/>
            <a:headEnd/>
            <a:tailEnd/>
          </a:ln>
        </p:spPr>
        <p:txBody>
          <a:bodyPr vert="eaVert" wrap="none" anchor="ctr"/>
          <a:lstStyle/>
          <a:p>
            <a:pPr algn="r" rtl="1"/>
            <a:endParaRPr lang="en-US" b="1">
              <a:solidFill>
                <a:srgbClr val="0000FF"/>
              </a:solidFill>
            </a:endParaRPr>
          </a:p>
        </p:txBody>
      </p:sp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1060450" y="2003425"/>
            <a:ext cx="1563688" cy="203200"/>
            <a:chOff x="0" y="1896"/>
            <a:chExt cx="5760" cy="120"/>
          </a:xfrm>
        </p:grpSpPr>
        <p:sp>
          <p:nvSpPr>
            <p:cNvPr id="13320" name="Rectangle 8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ECECEC"/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b="1">
                <a:solidFill>
                  <a:srgbClr val="0000FF"/>
                </a:solidFill>
                <a:latin typeface="Times New Roman" pitchFamily="18" charset="0"/>
              </a:endParaRPr>
            </a:p>
          </p:txBody>
        </p:sp>
        <p:sp>
          <p:nvSpPr>
            <p:cNvPr id="13321" name="Rectangle 9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b="1">
                <a:solidFill>
                  <a:srgbClr val="0000FF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5" name="Group 10"/>
          <p:cNvGrpSpPr>
            <a:grpSpLocks/>
          </p:cNvGrpSpPr>
          <p:nvPr/>
        </p:nvGrpSpPr>
        <p:grpSpPr bwMode="auto">
          <a:xfrm>
            <a:off x="346075" y="1284288"/>
            <a:ext cx="720725" cy="1219200"/>
            <a:chOff x="1474" y="2341"/>
            <a:chExt cx="454" cy="679"/>
          </a:xfrm>
        </p:grpSpPr>
        <p:grpSp>
          <p:nvGrpSpPr>
            <p:cNvPr id="11" name="Group 11"/>
            <p:cNvGrpSpPr>
              <a:grpSpLocks/>
            </p:cNvGrpSpPr>
            <p:nvPr/>
          </p:nvGrpSpPr>
          <p:grpSpPr bwMode="auto">
            <a:xfrm rot="5400000">
              <a:off x="1456" y="2517"/>
              <a:ext cx="537" cy="185"/>
              <a:chOff x="0" y="1896"/>
              <a:chExt cx="5760" cy="120"/>
            </a:xfrm>
          </p:grpSpPr>
          <p:sp>
            <p:nvSpPr>
              <p:cNvPr id="13324" name="Rectangle 12"/>
              <p:cNvSpPr>
                <a:spLocks noChangeArrowheads="1"/>
              </p:cNvSpPr>
              <p:nvPr/>
            </p:nvSpPr>
            <p:spPr bwMode="gray">
              <a:xfrm>
                <a:off x="0" y="1896"/>
                <a:ext cx="5760" cy="47"/>
              </a:xfrm>
              <a:prstGeom prst="rect">
                <a:avLst/>
              </a:prstGeom>
              <a:gradFill rotWithShape="1">
                <a:gsLst>
                  <a:gs pos="0">
                    <a:srgbClr val="808080"/>
                  </a:gs>
                  <a:gs pos="100000">
                    <a:srgbClr val="ECECEC"/>
                  </a:gs>
                </a:gsLst>
                <a:lin ang="5400000" scaled="1"/>
              </a:gradFill>
              <a:ln w="9525" algn="ctr">
                <a:noFill/>
                <a:miter lim="800000"/>
                <a:headEnd/>
                <a:tailEnd/>
              </a:ln>
            </p:spPr>
            <p:txBody>
              <a:bodyPr rot="10800000" vert="eaVert" wrap="none" anchor="ctr"/>
              <a:lstStyle/>
              <a:p>
                <a:pPr eaLnBrk="0" hangingPunct="0"/>
                <a:endParaRPr lang="en-US" b="1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325" name="Rectangle 13"/>
              <p:cNvSpPr>
                <a:spLocks noChangeArrowheads="1"/>
              </p:cNvSpPr>
              <p:nvPr/>
            </p:nvSpPr>
            <p:spPr bwMode="gray">
              <a:xfrm>
                <a:off x="0" y="1942"/>
                <a:ext cx="5760" cy="74"/>
              </a:xfrm>
              <a:prstGeom prst="rect">
                <a:avLst/>
              </a:prstGeom>
              <a:gradFill rotWithShape="1">
                <a:gsLst>
                  <a:gs pos="0">
                    <a:srgbClr val="CFCFCF"/>
                  </a:gs>
                  <a:gs pos="100000">
                    <a:srgbClr val="5F5F5F"/>
                  </a:gs>
                </a:gsLst>
                <a:lin ang="5400000" scaled="1"/>
              </a:gradFill>
              <a:ln w="9525" algn="ctr">
                <a:noFill/>
                <a:miter lim="800000"/>
                <a:headEnd/>
                <a:tailEnd/>
              </a:ln>
            </p:spPr>
            <p:txBody>
              <a:bodyPr rot="10800000" vert="eaVert" wrap="none" anchor="ctr"/>
              <a:lstStyle/>
              <a:p>
                <a:pPr eaLnBrk="0" hangingPunct="0"/>
                <a:endParaRPr lang="en-US" b="1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12" name="Group 14"/>
            <p:cNvGrpSpPr>
              <a:grpSpLocks/>
            </p:cNvGrpSpPr>
            <p:nvPr/>
          </p:nvGrpSpPr>
          <p:grpSpPr bwMode="auto">
            <a:xfrm rot="5400000">
              <a:off x="1474" y="2567"/>
              <a:ext cx="453" cy="454"/>
              <a:chOff x="1845" y="1824"/>
              <a:chExt cx="2016" cy="1823"/>
            </a:xfrm>
          </p:grpSpPr>
          <p:sp>
            <p:nvSpPr>
              <p:cNvPr id="6159" name="AutoShape 15"/>
              <p:cNvSpPr>
                <a:spLocks noChangeArrowheads="1"/>
              </p:cNvSpPr>
              <p:nvPr/>
            </p:nvSpPr>
            <p:spPr bwMode="gray">
              <a:xfrm rot="16200000" flipH="1">
                <a:off x="1792" y="2553"/>
                <a:ext cx="309" cy="205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b="1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328" name="AutoShape 16"/>
              <p:cNvSpPr>
                <a:spLocks noChangeArrowheads="1"/>
              </p:cNvSpPr>
              <p:nvPr/>
            </p:nvSpPr>
            <p:spPr bwMode="gray">
              <a:xfrm rot="5400000" flipH="1">
                <a:off x="3610" y="2514"/>
                <a:ext cx="309" cy="19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pPr eaLnBrk="0" hangingPunct="0"/>
                <a:endParaRPr lang="en-US" b="1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329" name="AutoShape 17"/>
              <p:cNvSpPr>
                <a:spLocks noChangeArrowheads="1"/>
              </p:cNvSpPr>
              <p:nvPr/>
            </p:nvSpPr>
            <p:spPr bwMode="gray">
              <a:xfrm rot="10800000" flipH="1">
                <a:off x="2697" y="3442"/>
                <a:ext cx="310" cy="205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</p:spPr>
            <p:txBody>
              <a:bodyPr vert="eaVert" wrap="none" anchor="ctr"/>
              <a:lstStyle/>
              <a:p>
                <a:pPr eaLnBrk="0" hangingPunct="0"/>
                <a:endParaRPr lang="en-US" b="1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330" name="Oval 18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pPr eaLnBrk="0" hangingPunct="0"/>
                <a:endParaRPr lang="en-US" b="1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331" name="Oval 19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pPr eaLnBrk="0" hangingPunct="0"/>
                <a:endParaRPr lang="en-US" b="1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" name="Oval 20"/>
              <p:cNvSpPr>
                <a:spLocks noChangeArrowheads="1"/>
              </p:cNvSpPr>
              <p:nvPr/>
            </p:nvSpPr>
            <p:spPr bwMode="gray">
              <a:xfrm>
                <a:off x="2151" y="2882"/>
                <a:ext cx="1413" cy="245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chemeClr val="hlink"/>
                  </a:gs>
                  <a:gs pos="100000">
                    <a:srgbClr val="FFFFFF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rot="10800000" vert="eaVert" wrap="none" anchor="ctr">
                <a:spAutoFit/>
              </a:bodyPr>
              <a:lstStyle/>
              <a:p>
                <a:pPr eaLnBrk="0" hangingPunct="0">
                  <a:defRPr/>
                </a:pPr>
                <a:endParaRPr lang="en-US" b="1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333" name="Oval 21"/>
              <p:cNvSpPr>
                <a:spLocks noChangeArrowheads="1"/>
              </p:cNvSpPr>
              <p:nvPr/>
            </p:nvSpPr>
            <p:spPr bwMode="gray">
              <a:xfrm>
                <a:off x="2176" y="2888"/>
                <a:ext cx="1421" cy="233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rot="10800000" vert="eaVert" wrap="none" anchor="ctr">
                <a:spAutoFit/>
              </a:bodyPr>
              <a:lstStyle/>
              <a:p>
                <a:pPr eaLnBrk="0" hangingPunct="0"/>
                <a:endParaRPr lang="en-US" b="1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" name="Oval 22"/>
              <p:cNvSpPr>
                <a:spLocks noChangeArrowheads="1"/>
              </p:cNvSpPr>
              <p:nvPr/>
            </p:nvSpPr>
            <p:spPr bwMode="gray">
              <a:xfrm>
                <a:off x="2151" y="2111"/>
                <a:ext cx="1413" cy="1096"/>
              </a:xfrm>
              <a:prstGeom prst="ellipse">
                <a:avLst/>
              </a:prstGeom>
              <a:gradFill rotWithShape="1">
                <a:gsLst>
                  <a:gs pos="0">
                    <a:srgbClr val="7A7400"/>
                  </a:gs>
                  <a:gs pos="50000">
                    <a:schemeClr val="hlink"/>
                  </a:gs>
                  <a:gs pos="100000">
                    <a:srgbClr val="7A7400"/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rot="10800000" vert="eaVert" anchor="ctr">
                <a:spAutoFit/>
              </a:bodyPr>
              <a:lstStyle/>
              <a:p>
                <a:pPr eaLnBrk="0" hangingPunct="0">
                  <a:defRPr/>
                </a:pPr>
                <a:endParaRPr lang="en-US" b="1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335" name="Oval 23"/>
              <p:cNvSpPr>
                <a:spLocks noChangeArrowheads="1"/>
              </p:cNvSpPr>
              <p:nvPr/>
            </p:nvSpPr>
            <p:spPr bwMode="gray">
              <a:xfrm>
                <a:off x="2178" y="2085"/>
                <a:ext cx="1417" cy="1095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rot="10800000" vert="eaVert" anchor="ctr">
                <a:spAutoFit/>
              </a:bodyPr>
              <a:lstStyle/>
              <a:p>
                <a:pPr eaLnBrk="0" hangingPunct="0"/>
                <a:endParaRPr lang="en-US" b="1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</p:grpSp>
      </p:grpSp>
      <p:grpSp>
        <p:nvGrpSpPr>
          <p:cNvPr id="15" name="Group 24"/>
          <p:cNvGrpSpPr>
            <a:grpSpLocks/>
          </p:cNvGrpSpPr>
          <p:nvPr/>
        </p:nvGrpSpPr>
        <p:grpSpPr bwMode="auto">
          <a:xfrm rot="5400000">
            <a:off x="1917700" y="2460625"/>
            <a:ext cx="1173163" cy="144463"/>
            <a:chOff x="0" y="1896"/>
            <a:chExt cx="5760" cy="120"/>
          </a:xfrm>
        </p:grpSpPr>
        <p:sp>
          <p:nvSpPr>
            <p:cNvPr id="13337" name="Rectangle 25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ECECEC"/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eaLnBrk="0" hangingPunct="0"/>
              <a:endParaRPr lang="en-US" b="1">
                <a:solidFill>
                  <a:srgbClr val="0000FF"/>
                </a:solidFill>
                <a:latin typeface="Times New Roman" pitchFamily="18" charset="0"/>
              </a:endParaRPr>
            </a:p>
          </p:txBody>
        </p:sp>
        <p:sp>
          <p:nvSpPr>
            <p:cNvPr id="13338" name="Rectangle 26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eaLnBrk="0" hangingPunct="0"/>
              <a:endParaRPr lang="en-US" b="1">
                <a:solidFill>
                  <a:srgbClr val="0000FF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16" name="Group 28"/>
          <p:cNvGrpSpPr>
            <a:grpSpLocks/>
          </p:cNvGrpSpPr>
          <p:nvPr/>
        </p:nvGrpSpPr>
        <p:grpSpPr bwMode="auto">
          <a:xfrm>
            <a:off x="1890713" y="1619250"/>
            <a:ext cx="1066800" cy="989013"/>
            <a:chOff x="3257" y="860"/>
            <a:chExt cx="581" cy="623"/>
          </a:xfrm>
        </p:grpSpPr>
        <p:grpSp>
          <p:nvGrpSpPr>
            <p:cNvPr id="17" name="Group 29"/>
            <p:cNvGrpSpPr>
              <a:grpSpLocks/>
            </p:cNvGrpSpPr>
            <p:nvPr/>
          </p:nvGrpSpPr>
          <p:grpSpPr bwMode="auto">
            <a:xfrm rot="5400000">
              <a:off x="3236" y="881"/>
              <a:ext cx="623" cy="581"/>
              <a:chOff x="1871" y="1824"/>
              <a:chExt cx="2007" cy="1807"/>
            </a:xfrm>
          </p:grpSpPr>
          <p:sp>
            <p:nvSpPr>
              <p:cNvPr id="8" name="AutoShape 30"/>
              <p:cNvSpPr>
                <a:spLocks noChangeArrowheads="1"/>
              </p:cNvSpPr>
              <p:nvPr/>
            </p:nvSpPr>
            <p:spPr bwMode="gray">
              <a:xfrm rot="16200000" flipH="1">
                <a:off x="1818" y="2511"/>
                <a:ext cx="312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b="1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342" name="AutoShape 31"/>
              <p:cNvSpPr>
                <a:spLocks noChangeArrowheads="1"/>
              </p:cNvSpPr>
              <p:nvPr/>
            </p:nvSpPr>
            <p:spPr bwMode="gray">
              <a:xfrm rot="5400000" flipH="1">
                <a:off x="3621" y="2498"/>
                <a:ext cx="311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pPr eaLnBrk="0" hangingPunct="0"/>
                <a:endParaRPr lang="en-US" b="1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343" name="AutoShape 32"/>
              <p:cNvSpPr>
                <a:spLocks noChangeArrowheads="1"/>
              </p:cNvSpPr>
              <p:nvPr/>
            </p:nvSpPr>
            <p:spPr bwMode="gray">
              <a:xfrm rot="10800000" flipH="1">
                <a:off x="2718" y="3429"/>
                <a:ext cx="303" cy="202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</p:spPr>
            <p:txBody>
              <a:bodyPr vert="eaVert" wrap="none" anchor="ctr"/>
              <a:lstStyle/>
              <a:p>
                <a:pPr eaLnBrk="0" hangingPunct="0"/>
                <a:endParaRPr lang="en-US" b="1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344" name="Oval 33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pPr eaLnBrk="0" hangingPunct="0"/>
                <a:endParaRPr lang="en-US" b="1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345" name="Oval 34">
                <a:hlinkClick r:id="rId4" action="ppaction://hlinkpres?slideindex=1&amp;slidetitle="/>
              </p:cNvPr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pPr eaLnBrk="0" hangingPunct="0"/>
                <a:endParaRPr lang="en-US" b="1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" name="Oval 35"/>
              <p:cNvSpPr>
                <a:spLocks noChangeArrowheads="1"/>
              </p:cNvSpPr>
              <p:nvPr/>
            </p:nvSpPr>
            <p:spPr bwMode="gray">
              <a:xfrm>
                <a:off x="2312" y="2948"/>
                <a:ext cx="1163" cy="15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chemeClr val="hlink"/>
                  </a:gs>
                  <a:gs pos="100000">
                    <a:srgbClr val="FFFFFF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rot="10800000" vert="eaVert" wrap="none" anchor="ctr">
                <a:spAutoFit/>
              </a:bodyPr>
              <a:lstStyle/>
              <a:p>
                <a:pPr eaLnBrk="0" hangingPunct="0">
                  <a:defRPr/>
                </a:pPr>
                <a:endParaRPr lang="en-US" b="1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347" name="Oval 36"/>
              <p:cNvSpPr>
                <a:spLocks noChangeArrowheads="1"/>
              </p:cNvSpPr>
              <p:nvPr/>
            </p:nvSpPr>
            <p:spPr bwMode="gray">
              <a:xfrm>
                <a:off x="2312" y="2948"/>
                <a:ext cx="1163" cy="156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rot="10800000" vert="eaVert" wrap="none" anchor="ctr">
                <a:spAutoFit/>
              </a:bodyPr>
              <a:lstStyle/>
              <a:p>
                <a:pPr eaLnBrk="0" hangingPunct="0"/>
                <a:endParaRPr lang="en-US" b="1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" name="Oval 37"/>
              <p:cNvSpPr>
                <a:spLocks noChangeArrowheads="1"/>
              </p:cNvSpPr>
              <p:nvPr/>
            </p:nvSpPr>
            <p:spPr bwMode="gray">
              <a:xfrm>
                <a:off x="2299" y="2066"/>
                <a:ext cx="1163" cy="1102"/>
              </a:xfrm>
              <a:prstGeom prst="ellipse">
                <a:avLst/>
              </a:prstGeom>
              <a:gradFill rotWithShape="1">
                <a:gsLst>
                  <a:gs pos="0">
                    <a:srgbClr val="7A7400"/>
                  </a:gs>
                  <a:gs pos="50000">
                    <a:schemeClr val="hlink"/>
                  </a:gs>
                  <a:gs pos="100000">
                    <a:srgbClr val="7A7400"/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rot="10800000" vert="eaVert" anchor="ctr">
                <a:spAutoFit/>
              </a:bodyPr>
              <a:lstStyle/>
              <a:p>
                <a:pPr eaLnBrk="0" hangingPunct="0">
                  <a:defRPr/>
                </a:pPr>
                <a:endParaRPr lang="en-US" b="1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349" name="Oval 38"/>
              <p:cNvSpPr>
                <a:spLocks noChangeArrowheads="1"/>
              </p:cNvSpPr>
              <p:nvPr/>
            </p:nvSpPr>
            <p:spPr bwMode="gray">
              <a:xfrm>
                <a:off x="2304" y="2082"/>
                <a:ext cx="1163" cy="1100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rot="10800000" vert="eaVert" anchor="ctr">
                <a:spAutoFit/>
              </a:bodyPr>
              <a:lstStyle/>
              <a:p>
                <a:pPr eaLnBrk="0" hangingPunct="0"/>
                <a:endParaRPr lang="en-US" b="1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13350" name="WordArt 39">
              <a:hlinkClick r:id="rId4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3465" y="1036"/>
              <a:ext cx="171" cy="282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29167"/>
                </a:avLst>
              </a:prstTxWarp>
            </a:bodyPr>
            <a:lstStyle/>
            <a:p>
              <a:pPr algn="ctr"/>
              <a:r>
                <a:rPr lang="en-US" sz="3600" kern="10" dirty="0">
                  <a:ln w="9525">
                    <a:solidFill>
                      <a:srgbClr val="CC99FF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6600CC"/>
                      </a:gs>
                      <a:gs pos="100000">
                        <a:srgbClr val="CC00CC"/>
                      </a:gs>
                    </a:gsLst>
                    <a:lin ang="5400000" scaled="1"/>
                  </a:gradFill>
                  <a:effectLst>
                    <a:outerShdw dist="53882" dir="2700000" algn="ctr" rotWithShape="0">
                      <a:srgbClr val="9999FF">
                        <a:alpha val="79999"/>
                      </a:srgbClr>
                    </a:outerShdw>
                  </a:effectLst>
                  <a:latin typeface="Impact"/>
                </a:rPr>
                <a:t>A</a:t>
              </a:r>
            </a:p>
          </p:txBody>
        </p:sp>
      </p:grpSp>
      <p:grpSp>
        <p:nvGrpSpPr>
          <p:cNvPr id="18" name="Group 40"/>
          <p:cNvGrpSpPr>
            <a:grpSpLocks/>
          </p:cNvGrpSpPr>
          <p:nvPr/>
        </p:nvGrpSpPr>
        <p:grpSpPr bwMode="auto">
          <a:xfrm rot="5400000">
            <a:off x="1930400" y="4060825"/>
            <a:ext cx="1173163" cy="144463"/>
            <a:chOff x="0" y="1896"/>
            <a:chExt cx="5760" cy="120"/>
          </a:xfrm>
        </p:grpSpPr>
        <p:sp>
          <p:nvSpPr>
            <p:cNvPr id="13352" name="Rectangle 41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ECECEC"/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eaLnBrk="0" hangingPunct="0"/>
              <a:endParaRPr lang="en-US" b="1">
                <a:solidFill>
                  <a:srgbClr val="0000FF"/>
                </a:solidFill>
                <a:latin typeface="Times New Roman" pitchFamily="18" charset="0"/>
              </a:endParaRPr>
            </a:p>
          </p:txBody>
        </p:sp>
        <p:sp>
          <p:nvSpPr>
            <p:cNvPr id="13353" name="Rectangle 42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eaLnBrk="0" hangingPunct="0"/>
              <a:endParaRPr lang="en-US" b="1">
                <a:solidFill>
                  <a:srgbClr val="0000FF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20" name="Group 44"/>
          <p:cNvGrpSpPr>
            <a:grpSpLocks/>
          </p:cNvGrpSpPr>
          <p:nvPr/>
        </p:nvGrpSpPr>
        <p:grpSpPr bwMode="auto">
          <a:xfrm>
            <a:off x="2006600" y="2981325"/>
            <a:ext cx="908050" cy="989013"/>
            <a:chOff x="3260" y="1700"/>
            <a:chExt cx="581" cy="623"/>
          </a:xfrm>
        </p:grpSpPr>
        <p:grpSp>
          <p:nvGrpSpPr>
            <p:cNvPr id="21" name="Group 45"/>
            <p:cNvGrpSpPr>
              <a:grpSpLocks/>
            </p:cNvGrpSpPr>
            <p:nvPr/>
          </p:nvGrpSpPr>
          <p:grpSpPr bwMode="auto">
            <a:xfrm rot="5400000">
              <a:off x="3239" y="1721"/>
              <a:ext cx="623" cy="581"/>
              <a:chOff x="1871" y="1824"/>
              <a:chExt cx="2007" cy="1807"/>
            </a:xfrm>
          </p:grpSpPr>
          <p:sp>
            <p:nvSpPr>
              <p:cNvPr id="19" name="AutoShape 46"/>
              <p:cNvSpPr>
                <a:spLocks noChangeArrowheads="1"/>
              </p:cNvSpPr>
              <p:nvPr/>
            </p:nvSpPr>
            <p:spPr bwMode="gray">
              <a:xfrm rot="16200000" flipH="1">
                <a:off x="1819" y="2511"/>
                <a:ext cx="310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b="1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357" name="AutoShape 47"/>
              <p:cNvSpPr>
                <a:spLocks noChangeArrowheads="1"/>
              </p:cNvSpPr>
              <p:nvPr/>
            </p:nvSpPr>
            <p:spPr bwMode="gray">
              <a:xfrm rot="5400000" flipH="1">
                <a:off x="3621" y="2498"/>
                <a:ext cx="311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pPr eaLnBrk="0" hangingPunct="0"/>
                <a:endParaRPr lang="en-US" b="1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358" name="AutoShape 48"/>
              <p:cNvSpPr>
                <a:spLocks noChangeArrowheads="1"/>
              </p:cNvSpPr>
              <p:nvPr/>
            </p:nvSpPr>
            <p:spPr bwMode="gray">
              <a:xfrm rot="10800000" flipH="1">
                <a:off x="2718" y="3429"/>
                <a:ext cx="303" cy="202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</p:spPr>
            <p:txBody>
              <a:bodyPr vert="eaVert" wrap="none" anchor="ctr"/>
              <a:lstStyle/>
              <a:p>
                <a:pPr eaLnBrk="0" hangingPunct="0"/>
                <a:endParaRPr lang="en-US" b="1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359" name="Oval 49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pPr eaLnBrk="0" hangingPunct="0"/>
                <a:endParaRPr lang="en-US" b="1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360" name="Oval 50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pPr eaLnBrk="0" hangingPunct="0"/>
                <a:endParaRPr lang="en-US" b="1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" name="Oval 51"/>
              <p:cNvSpPr>
                <a:spLocks noChangeArrowheads="1"/>
              </p:cNvSpPr>
              <p:nvPr/>
            </p:nvSpPr>
            <p:spPr bwMode="gray">
              <a:xfrm>
                <a:off x="2306" y="2927"/>
                <a:ext cx="1163" cy="177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chemeClr val="hlink"/>
                  </a:gs>
                  <a:gs pos="100000">
                    <a:srgbClr val="FFFFFF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rot="10800000" vert="eaVert" wrap="none" anchor="ctr">
                <a:spAutoFit/>
              </a:bodyPr>
              <a:lstStyle/>
              <a:p>
                <a:pPr eaLnBrk="0" hangingPunct="0">
                  <a:defRPr/>
                </a:pPr>
                <a:endParaRPr lang="en-US" b="1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362" name="Oval 52">
                <a:hlinkClick r:id="rId5" action="ppaction://hlinkpres?slideindex=1&amp;slidetitle="/>
              </p:cNvPr>
              <p:cNvSpPr>
                <a:spLocks noChangeArrowheads="1"/>
              </p:cNvSpPr>
              <p:nvPr/>
            </p:nvSpPr>
            <p:spPr bwMode="gray">
              <a:xfrm>
                <a:off x="2306" y="2925"/>
                <a:ext cx="1163" cy="180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rot="10800000" vert="eaVert" wrap="none" anchor="ctr">
                <a:spAutoFit/>
              </a:bodyPr>
              <a:lstStyle/>
              <a:p>
                <a:pPr eaLnBrk="0" hangingPunct="0"/>
                <a:endParaRPr lang="en-US" b="1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" name="Oval 53"/>
              <p:cNvSpPr>
                <a:spLocks noChangeArrowheads="1"/>
              </p:cNvSpPr>
              <p:nvPr/>
            </p:nvSpPr>
            <p:spPr bwMode="gray">
              <a:xfrm>
                <a:off x="2299" y="2067"/>
                <a:ext cx="1163" cy="1099"/>
              </a:xfrm>
              <a:prstGeom prst="ellipse">
                <a:avLst/>
              </a:prstGeom>
              <a:gradFill rotWithShape="1">
                <a:gsLst>
                  <a:gs pos="0">
                    <a:srgbClr val="7A7400"/>
                  </a:gs>
                  <a:gs pos="50000">
                    <a:schemeClr val="hlink"/>
                  </a:gs>
                  <a:gs pos="100000">
                    <a:srgbClr val="7A7400"/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rot="10800000" vert="eaVert" anchor="ctr">
                <a:spAutoFit/>
              </a:bodyPr>
              <a:lstStyle/>
              <a:p>
                <a:pPr eaLnBrk="0" hangingPunct="0">
                  <a:defRPr/>
                </a:pPr>
                <a:endParaRPr lang="en-US" b="1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364" name="Oval 54"/>
              <p:cNvSpPr>
                <a:spLocks noChangeArrowheads="1"/>
              </p:cNvSpPr>
              <p:nvPr/>
            </p:nvSpPr>
            <p:spPr bwMode="gray">
              <a:xfrm>
                <a:off x="2304" y="2082"/>
                <a:ext cx="1163" cy="1100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rot="10800000" vert="eaVert" anchor="ctr">
                <a:spAutoFit/>
              </a:bodyPr>
              <a:lstStyle/>
              <a:p>
                <a:pPr eaLnBrk="0" hangingPunct="0"/>
                <a:endParaRPr lang="en-US" b="1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13365" name="WordArt 55">
              <a:hlinkClick r:id="rId5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3470" y="1852"/>
              <a:ext cx="206" cy="282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29167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CC99FF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6600CC"/>
                      </a:gs>
                      <a:gs pos="100000">
                        <a:srgbClr val="CC00CC"/>
                      </a:gs>
                    </a:gsLst>
                    <a:lin ang="5400000" scaled="1"/>
                  </a:gradFill>
                  <a:effectLst>
                    <a:outerShdw dist="53882" dir="2700000" algn="ctr" rotWithShape="0">
                      <a:srgbClr val="9999FF">
                        <a:alpha val="79999"/>
                      </a:srgbClr>
                    </a:outerShdw>
                  </a:effectLst>
                  <a:latin typeface="Impact"/>
                </a:rPr>
                <a:t>B</a:t>
              </a:r>
            </a:p>
          </p:txBody>
        </p:sp>
      </p:grpSp>
      <p:grpSp>
        <p:nvGrpSpPr>
          <p:cNvPr id="23" name="Group 57"/>
          <p:cNvGrpSpPr>
            <a:grpSpLocks/>
          </p:cNvGrpSpPr>
          <p:nvPr/>
        </p:nvGrpSpPr>
        <p:grpSpPr bwMode="auto">
          <a:xfrm>
            <a:off x="2003425" y="4340225"/>
            <a:ext cx="922338" cy="989013"/>
            <a:chOff x="3247" y="2515"/>
            <a:chExt cx="581" cy="623"/>
          </a:xfrm>
        </p:grpSpPr>
        <p:grpSp>
          <p:nvGrpSpPr>
            <p:cNvPr id="24" name="Group 58"/>
            <p:cNvGrpSpPr>
              <a:grpSpLocks/>
            </p:cNvGrpSpPr>
            <p:nvPr/>
          </p:nvGrpSpPr>
          <p:grpSpPr bwMode="auto">
            <a:xfrm rot="5400000">
              <a:off x="3226" y="2536"/>
              <a:ext cx="623" cy="581"/>
              <a:chOff x="1871" y="1824"/>
              <a:chExt cx="2007" cy="1807"/>
            </a:xfrm>
          </p:grpSpPr>
          <p:sp>
            <p:nvSpPr>
              <p:cNvPr id="3" name="AutoShape 59"/>
              <p:cNvSpPr>
                <a:spLocks noChangeArrowheads="1"/>
              </p:cNvSpPr>
              <p:nvPr/>
            </p:nvSpPr>
            <p:spPr bwMode="gray">
              <a:xfrm rot="16200000" flipH="1">
                <a:off x="1819" y="2492"/>
                <a:ext cx="311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b="1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369" name="AutoShape 60"/>
              <p:cNvSpPr>
                <a:spLocks noChangeArrowheads="1"/>
              </p:cNvSpPr>
              <p:nvPr/>
            </p:nvSpPr>
            <p:spPr bwMode="gray">
              <a:xfrm rot="5400000" flipH="1">
                <a:off x="3621" y="2498"/>
                <a:ext cx="311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pPr eaLnBrk="0" hangingPunct="0"/>
                <a:endParaRPr lang="en-US" b="1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370" name="AutoShape 61"/>
              <p:cNvSpPr>
                <a:spLocks noChangeArrowheads="1"/>
              </p:cNvSpPr>
              <p:nvPr/>
            </p:nvSpPr>
            <p:spPr bwMode="gray">
              <a:xfrm rot="10800000" flipH="1">
                <a:off x="2718" y="3429"/>
                <a:ext cx="303" cy="202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</p:spPr>
            <p:txBody>
              <a:bodyPr vert="eaVert" wrap="none" anchor="ctr"/>
              <a:lstStyle/>
              <a:p>
                <a:pPr eaLnBrk="0" hangingPunct="0"/>
                <a:endParaRPr lang="en-US" b="1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371" name="Oval 62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pPr eaLnBrk="0" hangingPunct="0"/>
                <a:endParaRPr lang="en-US" b="1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372" name="Oval 63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pPr eaLnBrk="0" hangingPunct="0"/>
                <a:endParaRPr lang="en-US" b="1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" name="Oval 64"/>
              <p:cNvSpPr>
                <a:spLocks noChangeArrowheads="1"/>
              </p:cNvSpPr>
              <p:nvPr/>
            </p:nvSpPr>
            <p:spPr bwMode="gray">
              <a:xfrm>
                <a:off x="2306" y="2909"/>
                <a:ext cx="1163" cy="180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chemeClr val="hlink"/>
                  </a:gs>
                  <a:gs pos="100000">
                    <a:srgbClr val="FFFFFF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rot="10800000" vert="eaVert" wrap="none" anchor="ctr">
                <a:spAutoFit/>
              </a:bodyPr>
              <a:lstStyle/>
              <a:p>
                <a:pPr eaLnBrk="0" hangingPunct="0">
                  <a:defRPr/>
                </a:pPr>
                <a:endParaRPr lang="en-US" b="1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374" name="Oval 65">
                <a:hlinkClick r:id="rId6" action="ppaction://hlinkpres?slideindex=1&amp;slidetitle="/>
              </p:cNvPr>
              <p:cNvSpPr>
                <a:spLocks noChangeArrowheads="1"/>
              </p:cNvSpPr>
              <p:nvPr/>
            </p:nvSpPr>
            <p:spPr bwMode="gray">
              <a:xfrm>
                <a:off x="2306" y="2925"/>
                <a:ext cx="1163" cy="180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rot="10800000" vert="eaVert" wrap="none" anchor="ctr">
                <a:spAutoFit/>
              </a:bodyPr>
              <a:lstStyle/>
              <a:p>
                <a:pPr eaLnBrk="0" hangingPunct="0"/>
                <a:endParaRPr lang="en-US" b="1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" name="Oval 66"/>
              <p:cNvSpPr>
                <a:spLocks noChangeArrowheads="1"/>
              </p:cNvSpPr>
              <p:nvPr/>
            </p:nvSpPr>
            <p:spPr bwMode="gray">
              <a:xfrm>
                <a:off x="2299" y="2051"/>
                <a:ext cx="1163" cy="1101"/>
              </a:xfrm>
              <a:prstGeom prst="ellipse">
                <a:avLst/>
              </a:prstGeom>
              <a:gradFill rotWithShape="1">
                <a:gsLst>
                  <a:gs pos="0">
                    <a:srgbClr val="7A7400"/>
                  </a:gs>
                  <a:gs pos="50000">
                    <a:schemeClr val="hlink"/>
                  </a:gs>
                  <a:gs pos="100000">
                    <a:srgbClr val="7A7400"/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rot="10800000" vert="eaVert" anchor="ctr">
                <a:spAutoFit/>
              </a:bodyPr>
              <a:lstStyle/>
              <a:p>
                <a:pPr eaLnBrk="0" hangingPunct="0">
                  <a:defRPr/>
                </a:pPr>
                <a:endParaRPr lang="en-US" b="1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376" name="Oval 67"/>
              <p:cNvSpPr>
                <a:spLocks noChangeArrowheads="1"/>
              </p:cNvSpPr>
              <p:nvPr/>
            </p:nvSpPr>
            <p:spPr bwMode="gray">
              <a:xfrm>
                <a:off x="2304" y="2082"/>
                <a:ext cx="1163" cy="1100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rot="10800000" vert="eaVert" anchor="ctr">
                <a:spAutoFit/>
              </a:bodyPr>
              <a:lstStyle/>
              <a:p>
                <a:pPr eaLnBrk="0" hangingPunct="0"/>
                <a:endParaRPr lang="en-US" b="1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13377" name="WordArt 68">
              <a:hlinkClick r:id="rId7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3460" y="2679"/>
              <a:ext cx="206" cy="282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29167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CC99FF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6600CC"/>
                      </a:gs>
                      <a:gs pos="100000">
                        <a:srgbClr val="CC00CC"/>
                      </a:gs>
                    </a:gsLst>
                    <a:lin ang="5400000" scaled="1"/>
                  </a:gradFill>
                  <a:effectLst>
                    <a:outerShdw dist="53882" dir="2700000" algn="ctr" rotWithShape="0">
                      <a:srgbClr val="9999FF">
                        <a:alpha val="79999"/>
                      </a:srgbClr>
                    </a:outerShdw>
                  </a:effectLst>
                  <a:latin typeface="Impact"/>
                </a:rPr>
                <a:t>C</a:t>
              </a:r>
            </a:p>
          </p:txBody>
        </p:sp>
      </p:grpSp>
      <p:grpSp>
        <p:nvGrpSpPr>
          <p:cNvPr id="26" name="Group 69"/>
          <p:cNvGrpSpPr>
            <a:grpSpLocks/>
          </p:cNvGrpSpPr>
          <p:nvPr/>
        </p:nvGrpSpPr>
        <p:grpSpPr bwMode="auto">
          <a:xfrm>
            <a:off x="152400" y="171450"/>
            <a:ext cx="1143000" cy="1219200"/>
            <a:chOff x="196" y="292"/>
            <a:chExt cx="616" cy="507"/>
          </a:xfrm>
        </p:grpSpPr>
        <p:grpSp>
          <p:nvGrpSpPr>
            <p:cNvPr id="27" name="Group 70"/>
            <p:cNvGrpSpPr>
              <a:grpSpLocks/>
            </p:cNvGrpSpPr>
            <p:nvPr/>
          </p:nvGrpSpPr>
          <p:grpSpPr bwMode="auto">
            <a:xfrm>
              <a:off x="204" y="300"/>
              <a:ext cx="608" cy="499"/>
              <a:chOff x="204" y="300"/>
              <a:chExt cx="608" cy="499"/>
            </a:xfrm>
          </p:grpSpPr>
          <p:sp>
            <p:nvSpPr>
              <p:cNvPr id="13380" name="Oval 19"/>
              <p:cNvSpPr>
                <a:spLocks noChangeArrowheads="1"/>
              </p:cNvSpPr>
              <p:nvPr/>
            </p:nvSpPr>
            <p:spPr bwMode="auto">
              <a:xfrm rot="1758052">
                <a:off x="204" y="300"/>
                <a:ext cx="592" cy="482"/>
              </a:xfrm>
              <a:prstGeom prst="ellipse">
                <a:avLst/>
              </a:prstGeom>
              <a:gradFill rotWithShape="1">
                <a:gsLst>
                  <a:gs pos="0">
                    <a:srgbClr val="74A731"/>
                  </a:gs>
                  <a:gs pos="100000">
                    <a:srgbClr val="364D17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r" rtl="1"/>
                <a:endParaRPr lang="en-US" b="1">
                  <a:solidFill>
                    <a:srgbClr val="0000FF"/>
                  </a:solidFill>
                </a:endParaRPr>
              </a:p>
            </p:txBody>
          </p:sp>
          <p:sp>
            <p:nvSpPr>
              <p:cNvPr id="13381" name="Oval 24"/>
              <p:cNvSpPr>
                <a:spLocks noChangeArrowheads="1"/>
              </p:cNvSpPr>
              <p:nvPr/>
            </p:nvSpPr>
            <p:spPr bwMode="gray">
              <a:xfrm rot="1758052">
                <a:off x="220" y="317"/>
                <a:ext cx="592" cy="482"/>
              </a:xfrm>
              <a:prstGeom prst="ellipse">
                <a:avLst/>
              </a:prstGeom>
              <a:solidFill>
                <a:srgbClr val="55497D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r" rtl="1"/>
                <a:endParaRPr lang="en-US" b="1">
                  <a:solidFill>
                    <a:srgbClr val="0000FF"/>
                  </a:solidFill>
                </a:endParaRPr>
              </a:p>
            </p:txBody>
          </p:sp>
        </p:grpSp>
        <p:grpSp>
          <p:nvGrpSpPr>
            <p:cNvPr id="28" name="Group 73"/>
            <p:cNvGrpSpPr>
              <a:grpSpLocks/>
            </p:cNvGrpSpPr>
            <p:nvPr/>
          </p:nvGrpSpPr>
          <p:grpSpPr bwMode="auto">
            <a:xfrm>
              <a:off x="196" y="292"/>
              <a:ext cx="592" cy="482"/>
              <a:chOff x="204" y="300"/>
              <a:chExt cx="592" cy="482"/>
            </a:xfrm>
          </p:grpSpPr>
          <p:sp>
            <p:nvSpPr>
              <p:cNvPr id="13383" name="Oval 25"/>
              <p:cNvSpPr>
                <a:spLocks noChangeArrowheads="1"/>
              </p:cNvSpPr>
              <p:nvPr/>
            </p:nvSpPr>
            <p:spPr bwMode="gray">
              <a:xfrm rot="1758052">
                <a:off x="204" y="300"/>
                <a:ext cx="592" cy="482"/>
              </a:xfrm>
              <a:prstGeom prst="ellipse">
                <a:avLst/>
              </a:prstGeom>
              <a:gradFill rotWithShape="1">
                <a:gsLst>
                  <a:gs pos="0">
                    <a:srgbClr val="95A8FB"/>
                  </a:gs>
                  <a:gs pos="100000">
                    <a:srgbClr val="454E74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r" rtl="1"/>
                <a:endParaRPr lang="en-US" b="1">
                  <a:solidFill>
                    <a:srgbClr val="0000FF"/>
                  </a:solidFill>
                </a:endParaRPr>
              </a:p>
            </p:txBody>
          </p:sp>
          <p:pic>
            <p:nvPicPr>
              <p:cNvPr id="13384" name="Picture 27" descr="Picture1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259" y="328"/>
                <a:ext cx="276" cy="2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29" name="Group 40"/>
          <p:cNvGrpSpPr>
            <a:grpSpLocks/>
          </p:cNvGrpSpPr>
          <p:nvPr/>
        </p:nvGrpSpPr>
        <p:grpSpPr bwMode="auto">
          <a:xfrm rot="5400000">
            <a:off x="2133600" y="5486400"/>
            <a:ext cx="762000" cy="152400"/>
            <a:chOff x="0" y="1896"/>
            <a:chExt cx="5760" cy="120"/>
          </a:xfrm>
        </p:grpSpPr>
        <p:sp>
          <p:nvSpPr>
            <p:cNvPr id="13386" name="Rectangle 41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ECECEC"/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eaLnBrk="0" hangingPunct="0"/>
              <a:endParaRPr lang="en-US" b="1">
                <a:solidFill>
                  <a:srgbClr val="0000FF"/>
                </a:solidFill>
                <a:latin typeface="Times New Roman" pitchFamily="18" charset="0"/>
              </a:endParaRPr>
            </a:p>
          </p:txBody>
        </p:sp>
        <p:sp>
          <p:nvSpPr>
            <p:cNvPr id="13387" name="Rectangle 42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eaLnBrk="0" hangingPunct="0"/>
              <a:endParaRPr lang="en-US" b="1">
                <a:solidFill>
                  <a:srgbClr val="0000FF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30" name="Group 57"/>
          <p:cNvGrpSpPr>
            <a:grpSpLocks/>
          </p:cNvGrpSpPr>
          <p:nvPr/>
        </p:nvGrpSpPr>
        <p:grpSpPr bwMode="auto">
          <a:xfrm>
            <a:off x="1974850" y="5683250"/>
            <a:ext cx="922338" cy="989013"/>
            <a:chOff x="3247" y="2515"/>
            <a:chExt cx="581" cy="623"/>
          </a:xfrm>
        </p:grpSpPr>
        <p:grpSp>
          <p:nvGrpSpPr>
            <p:cNvPr id="31" name="Group 58"/>
            <p:cNvGrpSpPr>
              <a:grpSpLocks/>
            </p:cNvGrpSpPr>
            <p:nvPr/>
          </p:nvGrpSpPr>
          <p:grpSpPr bwMode="auto">
            <a:xfrm rot="5400000">
              <a:off x="3226" y="2536"/>
              <a:ext cx="623" cy="581"/>
              <a:chOff x="1871" y="1824"/>
              <a:chExt cx="2007" cy="1807"/>
            </a:xfrm>
          </p:grpSpPr>
          <p:sp>
            <p:nvSpPr>
              <p:cNvPr id="6203" name="AutoShape 59"/>
              <p:cNvSpPr>
                <a:spLocks noChangeArrowheads="1"/>
              </p:cNvSpPr>
              <p:nvPr/>
            </p:nvSpPr>
            <p:spPr bwMode="gray">
              <a:xfrm rot="16200000" flipH="1">
                <a:off x="1819" y="2492"/>
                <a:ext cx="311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b="1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391" name="AutoShape 60"/>
              <p:cNvSpPr>
                <a:spLocks noChangeArrowheads="1"/>
              </p:cNvSpPr>
              <p:nvPr/>
            </p:nvSpPr>
            <p:spPr bwMode="gray">
              <a:xfrm rot="5400000" flipH="1">
                <a:off x="3621" y="2498"/>
                <a:ext cx="311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pPr eaLnBrk="0" hangingPunct="0"/>
                <a:endParaRPr lang="en-US" b="1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392" name="AutoShape 61"/>
              <p:cNvSpPr>
                <a:spLocks noChangeArrowheads="1"/>
              </p:cNvSpPr>
              <p:nvPr/>
            </p:nvSpPr>
            <p:spPr bwMode="gray">
              <a:xfrm rot="10800000" flipH="1">
                <a:off x="2718" y="3429"/>
                <a:ext cx="303" cy="202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</p:spPr>
            <p:txBody>
              <a:bodyPr vert="eaVert" wrap="none" anchor="ctr"/>
              <a:lstStyle/>
              <a:p>
                <a:pPr eaLnBrk="0" hangingPunct="0"/>
                <a:endParaRPr lang="en-US" b="1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393" name="Oval 62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pPr eaLnBrk="0" hangingPunct="0"/>
                <a:endParaRPr lang="en-US" b="1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394" name="Oval 63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pPr eaLnBrk="0" hangingPunct="0"/>
                <a:endParaRPr lang="en-US" b="1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208" name="Oval 64"/>
              <p:cNvSpPr>
                <a:spLocks noChangeArrowheads="1"/>
              </p:cNvSpPr>
              <p:nvPr/>
            </p:nvSpPr>
            <p:spPr bwMode="gray">
              <a:xfrm>
                <a:off x="2306" y="2909"/>
                <a:ext cx="1163" cy="180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chemeClr val="hlink"/>
                  </a:gs>
                  <a:gs pos="100000">
                    <a:srgbClr val="FFFFFF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rot="10800000" vert="eaVert" wrap="none" anchor="ctr">
                <a:spAutoFit/>
              </a:bodyPr>
              <a:lstStyle/>
              <a:p>
                <a:pPr eaLnBrk="0" hangingPunct="0">
                  <a:defRPr/>
                </a:pPr>
                <a:endParaRPr lang="en-US" b="1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396" name="Oval 65">
                <a:hlinkClick r:id="rId6" action="ppaction://hlinkpres?slideindex=1&amp;slidetitle="/>
              </p:cNvPr>
              <p:cNvSpPr>
                <a:spLocks noChangeArrowheads="1"/>
              </p:cNvSpPr>
              <p:nvPr/>
            </p:nvSpPr>
            <p:spPr bwMode="gray">
              <a:xfrm>
                <a:off x="2306" y="2925"/>
                <a:ext cx="1163" cy="180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rot="10800000" vert="eaVert" wrap="none" anchor="ctr">
                <a:spAutoFit/>
              </a:bodyPr>
              <a:lstStyle/>
              <a:p>
                <a:pPr eaLnBrk="0" hangingPunct="0"/>
                <a:endParaRPr lang="en-US" b="1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210" name="Oval 66"/>
              <p:cNvSpPr>
                <a:spLocks noChangeArrowheads="1"/>
              </p:cNvSpPr>
              <p:nvPr/>
            </p:nvSpPr>
            <p:spPr bwMode="gray">
              <a:xfrm>
                <a:off x="2299" y="2051"/>
                <a:ext cx="1163" cy="1101"/>
              </a:xfrm>
              <a:prstGeom prst="ellipse">
                <a:avLst/>
              </a:prstGeom>
              <a:gradFill rotWithShape="1">
                <a:gsLst>
                  <a:gs pos="0">
                    <a:srgbClr val="7A7400"/>
                  </a:gs>
                  <a:gs pos="50000">
                    <a:schemeClr val="hlink"/>
                  </a:gs>
                  <a:gs pos="100000">
                    <a:srgbClr val="7A7400"/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rot="10800000" vert="eaVert" anchor="ctr">
                <a:spAutoFit/>
              </a:bodyPr>
              <a:lstStyle/>
              <a:p>
                <a:pPr eaLnBrk="0" hangingPunct="0">
                  <a:defRPr/>
                </a:pPr>
                <a:endParaRPr lang="en-US" b="1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398" name="Oval 67"/>
              <p:cNvSpPr>
                <a:spLocks noChangeArrowheads="1"/>
              </p:cNvSpPr>
              <p:nvPr/>
            </p:nvSpPr>
            <p:spPr bwMode="gray">
              <a:xfrm>
                <a:off x="2304" y="2082"/>
                <a:ext cx="1163" cy="1100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rot="10800000" vert="eaVert" anchor="ctr">
                <a:spAutoFit/>
              </a:bodyPr>
              <a:lstStyle/>
              <a:p>
                <a:pPr eaLnBrk="0" hangingPunct="0"/>
                <a:endParaRPr lang="en-US" b="1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13399" name="WordArt 68">
              <a:hlinkClick r:id="rId7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3460" y="2679"/>
              <a:ext cx="206" cy="282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29167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CC99FF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6600CC"/>
                      </a:gs>
                      <a:gs pos="100000">
                        <a:srgbClr val="CC00CC"/>
                      </a:gs>
                    </a:gsLst>
                    <a:lin ang="5400000" scaled="1"/>
                  </a:gradFill>
                  <a:effectLst>
                    <a:outerShdw dist="53882" dir="2700000" algn="ctr" rotWithShape="0">
                      <a:srgbClr val="9999FF">
                        <a:alpha val="79999"/>
                      </a:srgbClr>
                    </a:outerShdw>
                  </a:effectLst>
                  <a:latin typeface="Impact"/>
                </a:rPr>
                <a:t>D</a:t>
              </a:r>
            </a:p>
          </p:txBody>
        </p:sp>
      </p:grpSp>
      <p:grpSp>
        <p:nvGrpSpPr>
          <p:cNvPr id="13312" name="Group 93"/>
          <p:cNvGrpSpPr>
            <a:grpSpLocks/>
          </p:cNvGrpSpPr>
          <p:nvPr/>
        </p:nvGrpSpPr>
        <p:grpSpPr bwMode="auto">
          <a:xfrm>
            <a:off x="1066800" y="228600"/>
            <a:ext cx="7772400" cy="990600"/>
            <a:chOff x="720" y="240"/>
            <a:chExt cx="4752" cy="505"/>
          </a:xfrm>
          <a:solidFill>
            <a:srgbClr val="FF0000"/>
          </a:solidFill>
        </p:grpSpPr>
        <p:sp>
          <p:nvSpPr>
            <p:cNvPr id="13401" name="AutoShape 23"/>
            <p:cNvSpPr>
              <a:spLocks noChangeArrowheads="1"/>
            </p:cNvSpPr>
            <p:nvPr/>
          </p:nvSpPr>
          <p:spPr bwMode="gray">
            <a:xfrm>
              <a:off x="720" y="240"/>
              <a:ext cx="4752" cy="505"/>
            </a:xfrm>
            <a:prstGeom prst="roundRect">
              <a:avLst>
                <a:gd name="adj" fmla="val 50000"/>
              </a:avLst>
            </a:prstGeom>
            <a:grpFill/>
            <a:ln w="38100" algn="ctr">
              <a:solidFill>
                <a:srgbClr val="FFCC00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pPr algn="r" rtl="1"/>
              <a:endParaRPr lang="en-US" b="1">
                <a:solidFill>
                  <a:srgbClr val="0000FF"/>
                </a:solidFill>
              </a:endParaRPr>
            </a:p>
          </p:txBody>
        </p:sp>
        <p:sp>
          <p:nvSpPr>
            <p:cNvPr id="13402" name="Text Box 26"/>
            <p:cNvSpPr txBox="1">
              <a:spLocks noChangeArrowheads="1"/>
            </p:cNvSpPr>
            <p:nvPr/>
          </p:nvSpPr>
          <p:spPr bwMode="gray">
            <a:xfrm>
              <a:off x="1027" y="293"/>
              <a:ext cx="4178" cy="327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endParaRPr lang="en-US" sz="2800" b="1">
                <a:solidFill>
                  <a:srgbClr val="0000FF"/>
                </a:solidFill>
              </a:endParaRPr>
            </a:p>
          </p:txBody>
        </p:sp>
      </p:grpSp>
      <p:pic>
        <p:nvPicPr>
          <p:cNvPr id="13403" name="Picture 9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143000" y="1647825"/>
            <a:ext cx="733425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80" name="Text Box 98"/>
          <p:cNvSpPr txBox="1">
            <a:spLocks noChangeArrowheads="1"/>
          </p:cNvSpPr>
          <p:nvPr/>
        </p:nvSpPr>
        <p:spPr bwMode="auto">
          <a:xfrm>
            <a:off x="1524000" y="381000"/>
            <a:ext cx="6858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 sz="3200" b="1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3405" name="Rectangle 10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3200">
              <a:latin typeface="Times New Roman" pitchFamily="18" charset="0"/>
            </a:endParaRPr>
          </a:p>
        </p:txBody>
      </p:sp>
      <p:sp>
        <p:nvSpPr>
          <p:cNvPr id="13406" name="WordArt 39">
            <a:hlinkClick r:id="rId4" action="ppaction://hlinkpres?slideindex=1&amp;slidetitle="/>
          </p:cNvPr>
          <p:cNvSpPr>
            <a:spLocks noChangeArrowheads="1" noChangeShapeType="1" noTextEdit="1"/>
          </p:cNvSpPr>
          <p:nvPr/>
        </p:nvSpPr>
        <p:spPr bwMode="auto">
          <a:xfrm>
            <a:off x="511175" y="446088"/>
            <a:ext cx="312738" cy="4476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29167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1</a:t>
            </a:r>
          </a:p>
        </p:txBody>
      </p:sp>
      <p:sp>
        <p:nvSpPr>
          <p:cNvPr id="13407" name="Text Box 95"/>
          <p:cNvSpPr txBox="1">
            <a:spLocks noChangeArrowheads="1"/>
          </p:cNvSpPr>
          <p:nvPr/>
        </p:nvSpPr>
        <p:spPr bwMode="auto">
          <a:xfrm>
            <a:off x="1371600" y="457200"/>
            <a:ext cx="7162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Which one is correct?</a:t>
            </a:r>
            <a:endParaRPr lang="en-US" sz="28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13408" name="Object 96"/>
          <p:cNvGraphicFramePr>
            <a:graphicFrameLocks noChangeAspect="1"/>
          </p:cNvGraphicFramePr>
          <p:nvPr/>
        </p:nvGraphicFramePr>
        <p:xfrm>
          <a:off x="0" y="5419725"/>
          <a:ext cx="1676400" cy="1438275"/>
        </p:xfrm>
        <a:graphic>
          <a:graphicData uri="http://schemas.openxmlformats.org/presentationml/2006/ole">
            <p:oleObj spid="_x0000_s44034" name="Clip" r:id="rId10" imgW="4286160" imgH="3676320" progId="">
              <p:embed/>
            </p:oleObj>
          </a:graphicData>
        </a:graphic>
      </p:graphicFrame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1" name="AutoShape 27"/>
          <p:cNvSpPr>
            <a:spLocks noChangeArrowheads="1"/>
          </p:cNvSpPr>
          <p:nvPr/>
        </p:nvSpPr>
        <p:spPr bwMode="gray">
          <a:xfrm>
            <a:off x="2971800" y="1676400"/>
            <a:ext cx="6172200" cy="9144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path path="shape">
              <a:fillToRect l="50000" t="50000" r="50000" b="50000"/>
            </a:path>
            <a:tileRect/>
          </a:gradFill>
          <a:ln w="28575" algn="ctr">
            <a:solidFill>
              <a:srgbClr val="FF0000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n-US" sz="32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under</a:t>
            </a:r>
            <a:endParaRPr lang="en-US" sz="3200" b="1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6200" name="AutoShape 56"/>
          <p:cNvSpPr>
            <a:spLocks noChangeArrowheads="1"/>
          </p:cNvSpPr>
          <p:nvPr/>
        </p:nvSpPr>
        <p:spPr bwMode="gray">
          <a:xfrm>
            <a:off x="2895600" y="5867400"/>
            <a:ext cx="6248400" cy="7620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path path="shape">
              <a:fillToRect l="50000" t="50000" r="50000" b="50000"/>
            </a:path>
            <a:tileRect/>
          </a:gradFill>
          <a:ln w="28575" algn="ctr">
            <a:solidFill>
              <a:srgbClr val="FF0000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0" hangingPunct="0"/>
            <a:endParaRPr lang="en-US" sz="2800" b="1" dirty="0" smtClean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 algn="ctr" eaLnBrk="0" hangingPunct="0"/>
            <a:r>
              <a:rPr lang="en-US" sz="32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by</a:t>
            </a:r>
          </a:p>
          <a:p>
            <a:pPr algn="ctr" eaLnBrk="0" hangingPunct="0"/>
            <a:endParaRPr lang="en-US" sz="3200" b="1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" name="AutoShape 56"/>
          <p:cNvSpPr>
            <a:spLocks noChangeArrowheads="1"/>
          </p:cNvSpPr>
          <p:nvPr/>
        </p:nvSpPr>
        <p:spPr bwMode="gray">
          <a:xfrm>
            <a:off x="2895600" y="4495800"/>
            <a:ext cx="6248400" cy="82708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path path="shape">
              <a:fillToRect l="50000" t="50000" r="50000" b="50000"/>
            </a:path>
            <a:tileRect/>
          </a:gradFill>
          <a:ln w="28575" algn="ctr">
            <a:solidFill>
              <a:srgbClr val="FF0000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n-US" sz="32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on</a:t>
            </a:r>
            <a:endParaRPr lang="en-US" sz="3200" b="1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6187" name="AutoShape 43"/>
          <p:cNvSpPr>
            <a:spLocks noChangeArrowheads="1"/>
          </p:cNvSpPr>
          <p:nvPr/>
        </p:nvSpPr>
        <p:spPr bwMode="gray">
          <a:xfrm>
            <a:off x="2895600" y="3124200"/>
            <a:ext cx="6248400" cy="9144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path path="shape">
              <a:fillToRect l="50000" t="50000" r="50000" b="50000"/>
            </a:path>
            <a:tileRect/>
          </a:gradFill>
          <a:ln w="28575" algn="ctr">
            <a:solidFill>
              <a:srgbClr val="FF0000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n-US" sz="32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in</a:t>
            </a:r>
            <a:endParaRPr lang="en-US" sz="3200" b="1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3318" name="AutoShape 17" descr="Pink tissue paper"/>
          <p:cNvSpPr>
            <a:spLocks noChangeArrowheads="1"/>
          </p:cNvSpPr>
          <p:nvPr/>
        </p:nvSpPr>
        <p:spPr bwMode="auto">
          <a:xfrm>
            <a:off x="1066800" y="247650"/>
            <a:ext cx="7772400" cy="971550"/>
          </a:xfrm>
          <a:prstGeom prst="roundRect">
            <a:avLst>
              <a:gd name="adj" fmla="val 50000"/>
            </a:avLst>
          </a:prstGeom>
          <a:blipFill dpi="0" rotWithShape="1">
            <a:blip r:embed="rId3" cstate="print"/>
            <a:srcRect/>
            <a:tile tx="0" ty="0" sx="100000" sy="100000" flip="none" algn="tl"/>
          </a:blipFill>
          <a:ln w="38100" algn="ctr">
            <a:solidFill>
              <a:srgbClr val="74A731"/>
            </a:solidFill>
            <a:round/>
            <a:headEnd/>
            <a:tailEnd/>
          </a:ln>
        </p:spPr>
        <p:txBody>
          <a:bodyPr vert="eaVert" wrap="none" anchor="ctr"/>
          <a:lstStyle/>
          <a:p>
            <a:pPr algn="r" rtl="1"/>
            <a:endParaRPr lang="en-US" b="1">
              <a:solidFill>
                <a:srgbClr val="0000FF"/>
              </a:solidFill>
            </a:endParaRPr>
          </a:p>
        </p:txBody>
      </p:sp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1060450" y="2003425"/>
            <a:ext cx="1563688" cy="203200"/>
            <a:chOff x="0" y="1896"/>
            <a:chExt cx="5760" cy="120"/>
          </a:xfrm>
        </p:grpSpPr>
        <p:sp>
          <p:nvSpPr>
            <p:cNvPr id="13320" name="Rectangle 8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ECECEC"/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b="1">
                <a:solidFill>
                  <a:srgbClr val="0000FF"/>
                </a:solidFill>
                <a:latin typeface="Times New Roman" pitchFamily="18" charset="0"/>
              </a:endParaRPr>
            </a:p>
          </p:txBody>
        </p:sp>
        <p:sp>
          <p:nvSpPr>
            <p:cNvPr id="13321" name="Rectangle 9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b="1">
                <a:solidFill>
                  <a:srgbClr val="0000FF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5" name="Group 10"/>
          <p:cNvGrpSpPr>
            <a:grpSpLocks/>
          </p:cNvGrpSpPr>
          <p:nvPr/>
        </p:nvGrpSpPr>
        <p:grpSpPr bwMode="auto">
          <a:xfrm>
            <a:off x="346075" y="1284288"/>
            <a:ext cx="720725" cy="1219200"/>
            <a:chOff x="1474" y="2341"/>
            <a:chExt cx="454" cy="679"/>
          </a:xfrm>
        </p:grpSpPr>
        <p:grpSp>
          <p:nvGrpSpPr>
            <p:cNvPr id="11" name="Group 11"/>
            <p:cNvGrpSpPr>
              <a:grpSpLocks/>
            </p:cNvGrpSpPr>
            <p:nvPr/>
          </p:nvGrpSpPr>
          <p:grpSpPr bwMode="auto">
            <a:xfrm rot="5400000">
              <a:off x="1456" y="2517"/>
              <a:ext cx="537" cy="185"/>
              <a:chOff x="0" y="1896"/>
              <a:chExt cx="5760" cy="120"/>
            </a:xfrm>
          </p:grpSpPr>
          <p:sp>
            <p:nvSpPr>
              <p:cNvPr id="13324" name="Rectangle 12"/>
              <p:cNvSpPr>
                <a:spLocks noChangeArrowheads="1"/>
              </p:cNvSpPr>
              <p:nvPr/>
            </p:nvSpPr>
            <p:spPr bwMode="gray">
              <a:xfrm>
                <a:off x="0" y="1896"/>
                <a:ext cx="5760" cy="47"/>
              </a:xfrm>
              <a:prstGeom prst="rect">
                <a:avLst/>
              </a:prstGeom>
              <a:gradFill rotWithShape="1">
                <a:gsLst>
                  <a:gs pos="0">
                    <a:srgbClr val="808080"/>
                  </a:gs>
                  <a:gs pos="100000">
                    <a:srgbClr val="ECECEC"/>
                  </a:gs>
                </a:gsLst>
                <a:lin ang="5400000" scaled="1"/>
              </a:gradFill>
              <a:ln w="9525" algn="ctr">
                <a:noFill/>
                <a:miter lim="800000"/>
                <a:headEnd/>
                <a:tailEnd/>
              </a:ln>
            </p:spPr>
            <p:txBody>
              <a:bodyPr rot="10800000" vert="eaVert" wrap="none" anchor="ctr"/>
              <a:lstStyle/>
              <a:p>
                <a:pPr eaLnBrk="0" hangingPunct="0"/>
                <a:endParaRPr lang="en-US" b="1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325" name="Rectangle 13"/>
              <p:cNvSpPr>
                <a:spLocks noChangeArrowheads="1"/>
              </p:cNvSpPr>
              <p:nvPr/>
            </p:nvSpPr>
            <p:spPr bwMode="gray">
              <a:xfrm>
                <a:off x="0" y="1942"/>
                <a:ext cx="5760" cy="74"/>
              </a:xfrm>
              <a:prstGeom prst="rect">
                <a:avLst/>
              </a:prstGeom>
              <a:gradFill rotWithShape="1">
                <a:gsLst>
                  <a:gs pos="0">
                    <a:srgbClr val="CFCFCF"/>
                  </a:gs>
                  <a:gs pos="100000">
                    <a:srgbClr val="5F5F5F"/>
                  </a:gs>
                </a:gsLst>
                <a:lin ang="5400000" scaled="1"/>
              </a:gradFill>
              <a:ln w="9525" algn="ctr">
                <a:noFill/>
                <a:miter lim="800000"/>
                <a:headEnd/>
                <a:tailEnd/>
              </a:ln>
            </p:spPr>
            <p:txBody>
              <a:bodyPr rot="10800000" vert="eaVert" wrap="none" anchor="ctr"/>
              <a:lstStyle/>
              <a:p>
                <a:pPr eaLnBrk="0" hangingPunct="0"/>
                <a:endParaRPr lang="en-US" b="1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12" name="Group 14"/>
            <p:cNvGrpSpPr>
              <a:grpSpLocks/>
            </p:cNvGrpSpPr>
            <p:nvPr/>
          </p:nvGrpSpPr>
          <p:grpSpPr bwMode="auto">
            <a:xfrm rot="5400000">
              <a:off x="1474" y="2567"/>
              <a:ext cx="453" cy="454"/>
              <a:chOff x="1845" y="1824"/>
              <a:chExt cx="2016" cy="1823"/>
            </a:xfrm>
          </p:grpSpPr>
          <p:sp>
            <p:nvSpPr>
              <p:cNvPr id="6159" name="AutoShape 15"/>
              <p:cNvSpPr>
                <a:spLocks noChangeArrowheads="1"/>
              </p:cNvSpPr>
              <p:nvPr/>
            </p:nvSpPr>
            <p:spPr bwMode="gray">
              <a:xfrm rot="16200000" flipH="1">
                <a:off x="1792" y="2553"/>
                <a:ext cx="309" cy="205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b="1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328" name="AutoShape 16"/>
              <p:cNvSpPr>
                <a:spLocks noChangeArrowheads="1"/>
              </p:cNvSpPr>
              <p:nvPr/>
            </p:nvSpPr>
            <p:spPr bwMode="gray">
              <a:xfrm rot="5400000" flipH="1">
                <a:off x="3610" y="2514"/>
                <a:ext cx="309" cy="19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pPr eaLnBrk="0" hangingPunct="0"/>
                <a:endParaRPr lang="en-US" b="1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329" name="AutoShape 17"/>
              <p:cNvSpPr>
                <a:spLocks noChangeArrowheads="1"/>
              </p:cNvSpPr>
              <p:nvPr/>
            </p:nvSpPr>
            <p:spPr bwMode="gray">
              <a:xfrm rot="10800000" flipH="1">
                <a:off x="2697" y="3442"/>
                <a:ext cx="310" cy="205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</p:spPr>
            <p:txBody>
              <a:bodyPr vert="eaVert" wrap="none" anchor="ctr"/>
              <a:lstStyle/>
              <a:p>
                <a:pPr eaLnBrk="0" hangingPunct="0"/>
                <a:endParaRPr lang="en-US" b="1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330" name="Oval 18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pPr eaLnBrk="0" hangingPunct="0"/>
                <a:endParaRPr lang="en-US" b="1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331" name="Oval 19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pPr eaLnBrk="0" hangingPunct="0"/>
                <a:endParaRPr lang="en-US" b="1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" name="Oval 20"/>
              <p:cNvSpPr>
                <a:spLocks noChangeArrowheads="1"/>
              </p:cNvSpPr>
              <p:nvPr/>
            </p:nvSpPr>
            <p:spPr bwMode="gray">
              <a:xfrm>
                <a:off x="2151" y="2882"/>
                <a:ext cx="1413" cy="245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chemeClr val="hlink"/>
                  </a:gs>
                  <a:gs pos="100000">
                    <a:srgbClr val="FFFFFF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rot="10800000" vert="eaVert" wrap="none" anchor="ctr">
                <a:spAutoFit/>
              </a:bodyPr>
              <a:lstStyle/>
              <a:p>
                <a:pPr eaLnBrk="0" hangingPunct="0">
                  <a:defRPr/>
                </a:pPr>
                <a:endParaRPr lang="en-US" b="1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333" name="Oval 21"/>
              <p:cNvSpPr>
                <a:spLocks noChangeArrowheads="1"/>
              </p:cNvSpPr>
              <p:nvPr/>
            </p:nvSpPr>
            <p:spPr bwMode="gray">
              <a:xfrm>
                <a:off x="2176" y="2888"/>
                <a:ext cx="1421" cy="233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rot="10800000" vert="eaVert" wrap="none" anchor="ctr">
                <a:spAutoFit/>
              </a:bodyPr>
              <a:lstStyle/>
              <a:p>
                <a:pPr eaLnBrk="0" hangingPunct="0"/>
                <a:endParaRPr lang="en-US" b="1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" name="Oval 22"/>
              <p:cNvSpPr>
                <a:spLocks noChangeArrowheads="1"/>
              </p:cNvSpPr>
              <p:nvPr/>
            </p:nvSpPr>
            <p:spPr bwMode="gray">
              <a:xfrm>
                <a:off x="2151" y="2111"/>
                <a:ext cx="1413" cy="1096"/>
              </a:xfrm>
              <a:prstGeom prst="ellipse">
                <a:avLst/>
              </a:prstGeom>
              <a:gradFill rotWithShape="1">
                <a:gsLst>
                  <a:gs pos="0">
                    <a:srgbClr val="7A7400"/>
                  </a:gs>
                  <a:gs pos="50000">
                    <a:schemeClr val="hlink"/>
                  </a:gs>
                  <a:gs pos="100000">
                    <a:srgbClr val="7A7400"/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rot="10800000" vert="eaVert" anchor="ctr">
                <a:spAutoFit/>
              </a:bodyPr>
              <a:lstStyle/>
              <a:p>
                <a:pPr eaLnBrk="0" hangingPunct="0">
                  <a:defRPr/>
                </a:pPr>
                <a:endParaRPr lang="en-US" b="1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335" name="Oval 23"/>
              <p:cNvSpPr>
                <a:spLocks noChangeArrowheads="1"/>
              </p:cNvSpPr>
              <p:nvPr/>
            </p:nvSpPr>
            <p:spPr bwMode="gray">
              <a:xfrm>
                <a:off x="2178" y="2085"/>
                <a:ext cx="1417" cy="1095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rot="10800000" vert="eaVert" anchor="ctr">
                <a:spAutoFit/>
              </a:bodyPr>
              <a:lstStyle/>
              <a:p>
                <a:pPr eaLnBrk="0" hangingPunct="0"/>
                <a:endParaRPr lang="en-US" b="1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</p:grpSp>
      </p:grpSp>
      <p:grpSp>
        <p:nvGrpSpPr>
          <p:cNvPr id="15" name="Group 24"/>
          <p:cNvGrpSpPr>
            <a:grpSpLocks/>
          </p:cNvGrpSpPr>
          <p:nvPr/>
        </p:nvGrpSpPr>
        <p:grpSpPr bwMode="auto">
          <a:xfrm rot="5400000">
            <a:off x="1917700" y="2460625"/>
            <a:ext cx="1173163" cy="144463"/>
            <a:chOff x="0" y="1896"/>
            <a:chExt cx="5760" cy="120"/>
          </a:xfrm>
        </p:grpSpPr>
        <p:sp>
          <p:nvSpPr>
            <p:cNvPr id="13337" name="Rectangle 25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ECECEC"/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eaLnBrk="0" hangingPunct="0"/>
              <a:endParaRPr lang="en-US" b="1">
                <a:solidFill>
                  <a:srgbClr val="0000FF"/>
                </a:solidFill>
                <a:latin typeface="Times New Roman" pitchFamily="18" charset="0"/>
              </a:endParaRPr>
            </a:p>
          </p:txBody>
        </p:sp>
        <p:sp>
          <p:nvSpPr>
            <p:cNvPr id="13338" name="Rectangle 26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eaLnBrk="0" hangingPunct="0"/>
              <a:endParaRPr lang="en-US" b="1">
                <a:solidFill>
                  <a:srgbClr val="0000FF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16" name="Group 28"/>
          <p:cNvGrpSpPr>
            <a:grpSpLocks/>
          </p:cNvGrpSpPr>
          <p:nvPr/>
        </p:nvGrpSpPr>
        <p:grpSpPr bwMode="auto">
          <a:xfrm>
            <a:off x="1890713" y="1619250"/>
            <a:ext cx="1066800" cy="989013"/>
            <a:chOff x="3257" y="860"/>
            <a:chExt cx="581" cy="623"/>
          </a:xfrm>
        </p:grpSpPr>
        <p:grpSp>
          <p:nvGrpSpPr>
            <p:cNvPr id="17" name="Group 29"/>
            <p:cNvGrpSpPr>
              <a:grpSpLocks/>
            </p:cNvGrpSpPr>
            <p:nvPr/>
          </p:nvGrpSpPr>
          <p:grpSpPr bwMode="auto">
            <a:xfrm rot="5400000">
              <a:off x="3236" y="881"/>
              <a:ext cx="623" cy="581"/>
              <a:chOff x="1871" y="1824"/>
              <a:chExt cx="2007" cy="1807"/>
            </a:xfrm>
          </p:grpSpPr>
          <p:sp>
            <p:nvSpPr>
              <p:cNvPr id="8" name="AutoShape 30"/>
              <p:cNvSpPr>
                <a:spLocks noChangeArrowheads="1"/>
              </p:cNvSpPr>
              <p:nvPr/>
            </p:nvSpPr>
            <p:spPr bwMode="gray">
              <a:xfrm rot="16200000" flipH="1">
                <a:off x="1818" y="2511"/>
                <a:ext cx="312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b="1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342" name="AutoShape 31"/>
              <p:cNvSpPr>
                <a:spLocks noChangeArrowheads="1"/>
              </p:cNvSpPr>
              <p:nvPr/>
            </p:nvSpPr>
            <p:spPr bwMode="gray">
              <a:xfrm rot="5400000" flipH="1">
                <a:off x="3621" y="2498"/>
                <a:ext cx="311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pPr eaLnBrk="0" hangingPunct="0"/>
                <a:endParaRPr lang="en-US" b="1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343" name="AutoShape 32"/>
              <p:cNvSpPr>
                <a:spLocks noChangeArrowheads="1"/>
              </p:cNvSpPr>
              <p:nvPr/>
            </p:nvSpPr>
            <p:spPr bwMode="gray">
              <a:xfrm rot="10800000" flipH="1">
                <a:off x="2718" y="3429"/>
                <a:ext cx="303" cy="202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</p:spPr>
            <p:txBody>
              <a:bodyPr vert="eaVert" wrap="none" anchor="ctr"/>
              <a:lstStyle/>
              <a:p>
                <a:pPr eaLnBrk="0" hangingPunct="0"/>
                <a:endParaRPr lang="en-US" b="1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344" name="Oval 33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pPr eaLnBrk="0" hangingPunct="0"/>
                <a:endParaRPr lang="en-US" b="1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345" name="Oval 34">
                <a:hlinkClick r:id="rId4" action="ppaction://hlinkpres?slideindex=1&amp;slidetitle="/>
              </p:cNvPr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pPr eaLnBrk="0" hangingPunct="0"/>
                <a:endParaRPr lang="en-US" b="1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" name="Oval 35"/>
              <p:cNvSpPr>
                <a:spLocks noChangeArrowheads="1"/>
              </p:cNvSpPr>
              <p:nvPr/>
            </p:nvSpPr>
            <p:spPr bwMode="gray">
              <a:xfrm>
                <a:off x="2312" y="2948"/>
                <a:ext cx="1163" cy="15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chemeClr val="hlink"/>
                  </a:gs>
                  <a:gs pos="100000">
                    <a:srgbClr val="FFFFFF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rot="10800000" vert="eaVert" wrap="none" anchor="ctr">
                <a:spAutoFit/>
              </a:bodyPr>
              <a:lstStyle/>
              <a:p>
                <a:pPr eaLnBrk="0" hangingPunct="0">
                  <a:defRPr/>
                </a:pPr>
                <a:endParaRPr lang="en-US" b="1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347" name="Oval 36"/>
              <p:cNvSpPr>
                <a:spLocks noChangeArrowheads="1"/>
              </p:cNvSpPr>
              <p:nvPr/>
            </p:nvSpPr>
            <p:spPr bwMode="gray">
              <a:xfrm>
                <a:off x="2312" y="2948"/>
                <a:ext cx="1163" cy="156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rot="10800000" vert="eaVert" wrap="none" anchor="ctr">
                <a:spAutoFit/>
              </a:bodyPr>
              <a:lstStyle/>
              <a:p>
                <a:pPr eaLnBrk="0" hangingPunct="0"/>
                <a:endParaRPr lang="en-US" b="1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" name="Oval 37"/>
              <p:cNvSpPr>
                <a:spLocks noChangeArrowheads="1"/>
              </p:cNvSpPr>
              <p:nvPr/>
            </p:nvSpPr>
            <p:spPr bwMode="gray">
              <a:xfrm>
                <a:off x="2299" y="2066"/>
                <a:ext cx="1163" cy="1102"/>
              </a:xfrm>
              <a:prstGeom prst="ellipse">
                <a:avLst/>
              </a:prstGeom>
              <a:gradFill rotWithShape="1">
                <a:gsLst>
                  <a:gs pos="0">
                    <a:srgbClr val="7A7400"/>
                  </a:gs>
                  <a:gs pos="50000">
                    <a:schemeClr val="hlink"/>
                  </a:gs>
                  <a:gs pos="100000">
                    <a:srgbClr val="7A7400"/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rot="10800000" vert="eaVert" anchor="ctr">
                <a:spAutoFit/>
              </a:bodyPr>
              <a:lstStyle/>
              <a:p>
                <a:pPr eaLnBrk="0" hangingPunct="0">
                  <a:defRPr/>
                </a:pPr>
                <a:endParaRPr lang="en-US" b="1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349" name="Oval 38"/>
              <p:cNvSpPr>
                <a:spLocks noChangeArrowheads="1"/>
              </p:cNvSpPr>
              <p:nvPr/>
            </p:nvSpPr>
            <p:spPr bwMode="gray">
              <a:xfrm>
                <a:off x="2304" y="2082"/>
                <a:ext cx="1163" cy="1100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rot="10800000" vert="eaVert" anchor="ctr">
                <a:spAutoFit/>
              </a:bodyPr>
              <a:lstStyle/>
              <a:p>
                <a:pPr eaLnBrk="0" hangingPunct="0"/>
                <a:endParaRPr lang="en-US" b="1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13350" name="WordArt 39">
              <a:hlinkClick r:id="rId4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3465" y="1036"/>
              <a:ext cx="171" cy="282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29167"/>
                </a:avLst>
              </a:prstTxWarp>
            </a:bodyPr>
            <a:lstStyle/>
            <a:p>
              <a:pPr algn="ctr"/>
              <a:r>
                <a:rPr lang="en-US" sz="3600" kern="10" dirty="0">
                  <a:ln w="9525">
                    <a:solidFill>
                      <a:srgbClr val="CC99FF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6600CC"/>
                      </a:gs>
                      <a:gs pos="100000">
                        <a:srgbClr val="CC00CC"/>
                      </a:gs>
                    </a:gsLst>
                    <a:lin ang="5400000" scaled="1"/>
                  </a:gradFill>
                  <a:effectLst>
                    <a:outerShdw dist="53882" dir="2700000" algn="ctr" rotWithShape="0">
                      <a:srgbClr val="9999FF">
                        <a:alpha val="79999"/>
                      </a:srgbClr>
                    </a:outerShdw>
                  </a:effectLst>
                  <a:latin typeface="Impact"/>
                </a:rPr>
                <a:t>A</a:t>
              </a:r>
            </a:p>
          </p:txBody>
        </p:sp>
      </p:grpSp>
      <p:grpSp>
        <p:nvGrpSpPr>
          <p:cNvPr id="18" name="Group 40"/>
          <p:cNvGrpSpPr>
            <a:grpSpLocks/>
          </p:cNvGrpSpPr>
          <p:nvPr/>
        </p:nvGrpSpPr>
        <p:grpSpPr bwMode="auto">
          <a:xfrm rot="5400000">
            <a:off x="1930400" y="4060825"/>
            <a:ext cx="1173163" cy="144463"/>
            <a:chOff x="0" y="1896"/>
            <a:chExt cx="5760" cy="120"/>
          </a:xfrm>
        </p:grpSpPr>
        <p:sp>
          <p:nvSpPr>
            <p:cNvPr id="13352" name="Rectangle 41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ECECEC"/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eaLnBrk="0" hangingPunct="0"/>
              <a:endParaRPr lang="en-US" b="1">
                <a:solidFill>
                  <a:srgbClr val="0000FF"/>
                </a:solidFill>
                <a:latin typeface="Times New Roman" pitchFamily="18" charset="0"/>
              </a:endParaRPr>
            </a:p>
          </p:txBody>
        </p:sp>
        <p:sp>
          <p:nvSpPr>
            <p:cNvPr id="13353" name="Rectangle 42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eaLnBrk="0" hangingPunct="0"/>
              <a:endParaRPr lang="en-US" b="1">
                <a:solidFill>
                  <a:srgbClr val="0000FF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20" name="Group 44"/>
          <p:cNvGrpSpPr>
            <a:grpSpLocks/>
          </p:cNvGrpSpPr>
          <p:nvPr/>
        </p:nvGrpSpPr>
        <p:grpSpPr bwMode="auto">
          <a:xfrm>
            <a:off x="2006600" y="2981325"/>
            <a:ext cx="908050" cy="989013"/>
            <a:chOff x="3260" y="1700"/>
            <a:chExt cx="581" cy="623"/>
          </a:xfrm>
        </p:grpSpPr>
        <p:grpSp>
          <p:nvGrpSpPr>
            <p:cNvPr id="21" name="Group 45"/>
            <p:cNvGrpSpPr>
              <a:grpSpLocks/>
            </p:cNvGrpSpPr>
            <p:nvPr/>
          </p:nvGrpSpPr>
          <p:grpSpPr bwMode="auto">
            <a:xfrm rot="5400000">
              <a:off x="3239" y="1721"/>
              <a:ext cx="623" cy="581"/>
              <a:chOff x="1871" y="1824"/>
              <a:chExt cx="2007" cy="1807"/>
            </a:xfrm>
          </p:grpSpPr>
          <p:sp>
            <p:nvSpPr>
              <p:cNvPr id="19" name="AutoShape 46"/>
              <p:cNvSpPr>
                <a:spLocks noChangeArrowheads="1"/>
              </p:cNvSpPr>
              <p:nvPr/>
            </p:nvSpPr>
            <p:spPr bwMode="gray">
              <a:xfrm rot="16200000" flipH="1">
                <a:off x="1819" y="2511"/>
                <a:ext cx="310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b="1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357" name="AutoShape 47"/>
              <p:cNvSpPr>
                <a:spLocks noChangeArrowheads="1"/>
              </p:cNvSpPr>
              <p:nvPr/>
            </p:nvSpPr>
            <p:spPr bwMode="gray">
              <a:xfrm rot="5400000" flipH="1">
                <a:off x="3621" y="2498"/>
                <a:ext cx="311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pPr eaLnBrk="0" hangingPunct="0"/>
                <a:endParaRPr lang="en-US" b="1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358" name="AutoShape 48"/>
              <p:cNvSpPr>
                <a:spLocks noChangeArrowheads="1"/>
              </p:cNvSpPr>
              <p:nvPr/>
            </p:nvSpPr>
            <p:spPr bwMode="gray">
              <a:xfrm rot="10800000" flipH="1">
                <a:off x="2718" y="3429"/>
                <a:ext cx="303" cy="202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</p:spPr>
            <p:txBody>
              <a:bodyPr vert="eaVert" wrap="none" anchor="ctr"/>
              <a:lstStyle/>
              <a:p>
                <a:pPr eaLnBrk="0" hangingPunct="0"/>
                <a:endParaRPr lang="en-US" b="1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359" name="Oval 49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pPr eaLnBrk="0" hangingPunct="0"/>
                <a:endParaRPr lang="en-US" b="1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360" name="Oval 50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pPr eaLnBrk="0" hangingPunct="0"/>
                <a:endParaRPr lang="en-US" b="1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" name="Oval 51"/>
              <p:cNvSpPr>
                <a:spLocks noChangeArrowheads="1"/>
              </p:cNvSpPr>
              <p:nvPr/>
            </p:nvSpPr>
            <p:spPr bwMode="gray">
              <a:xfrm>
                <a:off x="2306" y="2927"/>
                <a:ext cx="1163" cy="177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chemeClr val="hlink"/>
                  </a:gs>
                  <a:gs pos="100000">
                    <a:srgbClr val="FFFFFF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rot="10800000" vert="eaVert" wrap="none" anchor="ctr">
                <a:spAutoFit/>
              </a:bodyPr>
              <a:lstStyle/>
              <a:p>
                <a:pPr eaLnBrk="0" hangingPunct="0">
                  <a:defRPr/>
                </a:pPr>
                <a:endParaRPr lang="en-US" b="1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362" name="Oval 52">
                <a:hlinkClick r:id="rId5" action="ppaction://hlinkpres?slideindex=1&amp;slidetitle="/>
              </p:cNvPr>
              <p:cNvSpPr>
                <a:spLocks noChangeArrowheads="1"/>
              </p:cNvSpPr>
              <p:nvPr/>
            </p:nvSpPr>
            <p:spPr bwMode="gray">
              <a:xfrm>
                <a:off x="2306" y="2925"/>
                <a:ext cx="1163" cy="180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rot="10800000" vert="eaVert" wrap="none" anchor="ctr">
                <a:spAutoFit/>
              </a:bodyPr>
              <a:lstStyle/>
              <a:p>
                <a:pPr eaLnBrk="0" hangingPunct="0"/>
                <a:endParaRPr lang="en-US" b="1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" name="Oval 53"/>
              <p:cNvSpPr>
                <a:spLocks noChangeArrowheads="1"/>
              </p:cNvSpPr>
              <p:nvPr/>
            </p:nvSpPr>
            <p:spPr bwMode="gray">
              <a:xfrm>
                <a:off x="2299" y="2067"/>
                <a:ext cx="1163" cy="1099"/>
              </a:xfrm>
              <a:prstGeom prst="ellipse">
                <a:avLst/>
              </a:prstGeom>
              <a:gradFill rotWithShape="1">
                <a:gsLst>
                  <a:gs pos="0">
                    <a:srgbClr val="7A7400"/>
                  </a:gs>
                  <a:gs pos="50000">
                    <a:schemeClr val="hlink"/>
                  </a:gs>
                  <a:gs pos="100000">
                    <a:srgbClr val="7A7400"/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rot="10800000" vert="eaVert" anchor="ctr">
                <a:spAutoFit/>
              </a:bodyPr>
              <a:lstStyle/>
              <a:p>
                <a:pPr eaLnBrk="0" hangingPunct="0">
                  <a:defRPr/>
                </a:pPr>
                <a:endParaRPr lang="en-US" b="1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364" name="Oval 54"/>
              <p:cNvSpPr>
                <a:spLocks noChangeArrowheads="1"/>
              </p:cNvSpPr>
              <p:nvPr/>
            </p:nvSpPr>
            <p:spPr bwMode="gray">
              <a:xfrm>
                <a:off x="2304" y="2082"/>
                <a:ext cx="1163" cy="1100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rot="10800000" vert="eaVert" anchor="ctr">
                <a:spAutoFit/>
              </a:bodyPr>
              <a:lstStyle/>
              <a:p>
                <a:pPr eaLnBrk="0" hangingPunct="0"/>
                <a:endParaRPr lang="en-US" b="1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13365" name="WordArt 55">
              <a:hlinkClick r:id="rId5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3470" y="1852"/>
              <a:ext cx="206" cy="282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29167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CC99FF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6600CC"/>
                      </a:gs>
                      <a:gs pos="100000">
                        <a:srgbClr val="CC00CC"/>
                      </a:gs>
                    </a:gsLst>
                    <a:lin ang="5400000" scaled="1"/>
                  </a:gradFill>
                  <a:effectLst>
                    <a:outerShdw dist="53882" dir="2700000" algn="ctr" rotWithShape="0">
                      <a:srgbClr val="9999FF">
                        <a:alpha val="79999"/>
                      </a:srgbClr>
                    </a:outerShdw>
                  </a:effectLst>
                  <a:latin typeface="Impact"/>
                </a:rPr>
                <a:t>B</a:t>
              </a:r>
            </a:p>
          </p:txBody>
        </p:sp>
      </p:grpSp>
      <p:grpSp>
        <p:nvGrpSpPr>
          <p:cNvPr id="23" name="Group 57"/>
          <p:cNvGrpSpPr>
            <a:grpSpLocks/>
          </p:cNvGrpSpPr>
          <p:nvPr/>
        </p:nvGrpSpPr>
        <p:grpSpPr bwMode="auto">
          <a:xfrm>
            <a:off x="2003425" y="4340225"/>
            <a:ext cx="922338" cy="989013"/>
            <a:chOff x="3247" y="2515"/>
            <a:chExt cx="581" cy="623"/>
          </a:xfrm>
        </p:grpSpPr>
        <p:grpSp>
          <p:nvGrpSpPr>
            <p:cNvPr id="24" name="Group 58"/>
            <p:cNvGrpSpPr>
              <a:grpSpLocks/>
            </p:cNvGrpSpPr>
            <p:nvPr/>
          </p:nvGrpSpPr>
          <p:grpSpPr bwMode="auto">
            <a:xfrm rot="5400000">
              <a:off x="3226" y="2536"/>
              <a:ext cx="623" cy="581"/>
              <a:chOff x="1871" y="1824"/>
              <a:chExt cx="2007" cy="1807"/>
            </a:xfrm>
          </p:grpSpPr>
          <p:sp>
            <p:nvSpPr>
              <p:cNvPr id="3" name="AutoShape 59"/>
              <p:cNvSpPr>
                <a:spLocks noChangeArrowheads="1"/>
              </p:cNvSpPr>
              <p:nvPr/>
            </p:nvSpPr>
            <p:spPr bwMode="gray">
              <a:xfrm rot="16200000" flipH="1">
                <a:off x="1819" y="2492"/>
                <a:ext cx="311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b="1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369" name="AutoShape 60"/>
              <p:cNvSpPr>
                <a:spLocks noChangeArrowheads="1"/>
              </p:cNvSpPr>
              <p:nvPr/>
            </p:nvSpPr>
            <p:spPr bwMode="gray">
              <a:xfrm rot="5400000" flipH="1">
                <a:off x="3621" y="2498"/>
                <a:ext cx="311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pPr eaLnBrk="0" hangingPunct="0"/>
                <a:endParaRPr lang="en-US" b="1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370" name="AutoShape 61"/>
              <p:cNvSpPr>
                <a:spLocks noChangeArrowheads="1"/>
              </p:cNvSpPr>
              <p:nvPr/>
            </p:nvSpPr>
            <p:spPr bwMode="gray">
              <a:xfrm rot="10800000" flipH="1">
                <a:off x="2718" y="3429"/>
                <a:ext cx="303" cy="202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</p:spPr>
            <p:txBody>
              <a:bodyPr vert="eaVert" wrap="none" anchor="ctr"/>
              <a:lstStyle/>
              <a:p>
                <a:pPr eaLnBrk="0" hangingPunct="0"/>
                <a:endParaRPr lang="en-US" b="1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371" name="Oval 62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pPr eaLnBrk="0" hangingPunct="0"/>
                <a:endParaRPr lang="en-US" b="1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372" name="Oval 63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pPr eaLnBrk="0" hangingPunct="0"/>
                <a:endParaRPr lang="en-US" b="1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" name="Oval 64"/>
              <p:cNvSpPr>
                <a:spLocks noChangeArrowheads="1"/>
              </p:cNvSpPr>
              <p:nvPr/>
            </p:nvSpPr>
            <p:spPr bwMode="gray">
              <a:xfrm>
                <a:off x="2306" y="2909"/>
                <a:ext cx="1163" cy="180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chemeClr val="hlink"/>
                  </a:gs>
                  <a:gs pos="100000">
                    <a:srgbClr val="FFFFFF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rot="10800000" vert="eaVert" wrap="none" anchor="ctr">
                <a:spAutoFit/>
              </a:bodyPr>
              <a:lstStyle/>
              <a:p>
                <a:pPr eaLnBrk="0" hangingPunct="0">
                  <a:defRPr/>
                </a:pPr>
                <a:endParaRPr lang="en-US" b="1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374" name="Oval 65">
                <a:hlinkClick r:id="rId6" action="ppaction://hlinkpres?slideindex=1&amp;slidetitle="/>
              </p:cNvPr>
              <p:cNvSpPr>
                <a:spLocks noChangeArrowheads="1"/>
              </p:cNvSpPr>
              <p:nvPr/>
            </p:nvSpPr>
            <p:spPr bwMode="gray">
              <a:xfrm>
                <a:off x="2306" y="2925"/>
                <a:ext cx="1163" cy="180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rot="10800000" vert="eaVert" wrap="none" anchor="ctr">
                <a:spAutoFit/>
              </a:bodyPr>
              <a:lstStyle/>
              <a:p>
                <a:pPr eaLnBrk="0" hangingPunct="0"/>
                <a:endParaRPr lang="en-US" b="1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" name="Oval 66"/>
              <p:cNvSpPr>
                <a:spLocks noChangeArrowheads="1"/>
              </p:cNvSpPr>
              <p:nvPr/>
            </p:nvSpPr>
            <p:spPr bwMode="gray">
              <a:xfrm>
                <a:off x="2299" y="2051"/>
                <a:ext cx="1163" cy="1101"/>
              </a:xfrm>
              <a:prstGeom prst="ellipse">
                <a:avLst/>
              </a:prstGeom>
              <a:gradFill rotWithShape="1">
                <a:gsLst>
                  <a:gs pos="0">
                    <a:srgbClr val="7A7400"/>
                  </a:gs>
                  <a:gs pos="50000">
                    <a:schemeClr val="hlink"/>
                  </a:gs>
                  <a:gs pos="100000">
                    <a:srgbClr val="7A7400"/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rot="10800000" vert="eaVert" anchor="ctr">
                <a:spAutoFit/>
              </a:bodyPr>
              <a:lstStyle/>
              <a:p>
                <a:pPr eaLnBrk="0" hangingPunct="0">
                  <a:defRPr/>
                </a:pPr>
                <a:endParaRPr lang="en-US" b="1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376" name="Oval 67"/>
              <p:cNvSpPr>
                <a:spLocks noChangeArrowheads="1"/>
              </p:cNvSpPr>
              <p:nvPr/>
            </p:nvSpPr>
            <p:spPr bwMode="gray">
              <a:xfrm>
                <a:off x="2304" y="2082"/>
                <a:ext cx="1163" cy="1100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rot="10800000" vert="eaVert" anchor="ctr">
                <a:spAutoFit/>
              </a:bodyPr>
              <a:lstStyle/>
              <a:p>
                <a:pPr eaLnBrk="0" hangingPunct="0"/>
                <a:endParaRPr lang="en-US" b="1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13377" name="WordArt 68">
              <a:hlinkClick r:id="rId7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3460" y="2679"/>
              <a:ext cx="206" cy="282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29167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CC99FF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6600CC"/>
                      </a:gs>
                      <a:gs pos="100000">
                        <a:srgbClr val="CC00CC"/>
                      </a:gs>
                    </a:gsLst>
                    <a:lin ang="5400000" scaled="1"/>
                  </a:gradFill>
                  <a:effectLst>
                    <a:outerShdw dist="53882" dir="2700000" algn="ctr" rotWithShape="0">
                      <a:srgbClr val="9999FF">
                        <a:alpha val="79999"/>
                      </a:srgbClr>
                    </a:outerShdw>
                  </a:effectLst>
                  <a:latin typeface="Impact"/>
                </a:rPr>
                <a:t>C</a:t>
              </a:r>
            </a:p>
          </p:txBody>
        </p:sp>
      </p:grpSp>
      <p:grpSp>
        <p:nvGrpSpPr>
          <p:cNvPr id="26" name="Group 69"/>
          <p:cNvGrpSpPr>
            <a:grpSpLocks/>
          </p:cNvGrpSpPr>
          <p:nvPr/>
        </p:nvGrpSpPr>
        <p:grpSpPr bwMode="auto">
          <a:xfrm>
            <a:off x="152400" y="171450"/>
            <a:ext cx="1143000" cy="1219200"/>
            <a:chOff x="196" y="292"/>
            <a:chExt cx="616" cy="507"/>
          </a:xfrm>
        </p:grpSpPr>
        <p:grpSp>
          <p:nvGrpSpPr>
            <p:cNvPr id="27" name="Group 70"/>
            <p:cNvGrpSpPr>
              <a:grpSpLocks/>
            </p:cNvGrpSpPr>
            <p:nvPr/>
          </p:nvGrpSpPr>
          <p:grpSpPr bwMode="auto">
            <a:xfrm>
              <a:off x="204" y="300"/>
              <a:ext cx="608" cy="499"/>
              <a:chOff x="204" y="300"/>
              <a:chExt cx="608" cy="499"/>
            </a:xfrm>
          </p:grpSpPr>
          <p:sp>
            <p:nvSpPr>
              <p:cNvPr id="13380" name="Oval 19"/>
              <p:cNvSpPr>
                <a:spLocks noChangeArrowheads="1"/>
              </p:cNvSpPr>
              <p:nvPr/>
            </p:nvSpPr>
            <p:spPr bwMode="auto">
              <a:xfrm rot="1758052">
                <a:off x="204" y="300"/>
                <a:ext cx="592" cy="482"/>
              </a:xfrm>
              <a:prstGeom prst="ellipse">
                <a:avLst/>
              </a:prstGeom>
              <a:gradFill rotWithShape="1">
                <a:gsLst>
                  <a:gs pos="0">
                    <a:srgbClr val="74A731"/>
                  </a:gs>
                  <a:gs pos="100000">
                    <a:srgbClr val="364D17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r" rtl="1"/>
                <a:endParaRPr lang="en-US" b="1">
                  <a:solidFill>
                    <a:srgbClr val="0000FF"/>
                  </a:solidFill>
                </a:endParaRPr>
              </a:p>
            </p:txBody>
          </p:sp>
          <p:sp>
            <p:nvSpPr>
              <p:cNvPr id="13381" name="Oval 24"/>
              <p:cNvSpPr>
                <a:spLocks noChangeArrowheads="1"/>
              </p:cNvSpPr>
              <p:nvPr/>
            </p:nvSpPr>
            <p:spPr bwMode="gray">
              <a:xfrm rot="1758052">
                <a:off x="220" y="317"/>
                <a:ext cx="592" cy="482"/>
              </a:xfrm>
              <a:prstGeom prst="ellipse">
                <a:avLst/>
              </a:prstGeom>
              <a:solidFill>
                <a:srgbClr val="55497D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r" rtl="1"/>
                <a:endParaRPr lang="en-US" b="1">
                  <a:solidFill>
                    <a:srgbClr val="0000FF"/>
                  </a:solidFill>
                </a:endParaRPr>
              </a:p>
            </p:txBody>
          </p:sp>
        </p:grpSp>
        <p:grpSp>
          <p:nvGrpSpPr>
            <p:cNvPr id="28" name="Group 73"/>
            <p:cNvGrpSpPr>
              <a:grpSpLocks/>
            </p:cNvGrpSpPr>
            <p:nvPr/>
          </p:nvGrpSpPr>
          <p:grpSpPr bwMode="auto">
            <a:xfrm>
              <a:off x="196" y="292"/>
              <a:ext cx="592" cy="482"/>
              <a:chOff x="204" y="300"/>
              <a:chExt cx="592" cy="482"/>
            </a:xfrm>
          </p:grpSpPr>
          <p:sp>
            <p:nvSpPr>
              <p:cNvPr id="13383" name="Oval 25"/>
              <p:cNvSpPr>
                <a:spLocks noChangeArrowheads="1"/>
              </p:cNvSpPr>
              <p:nvPr/>
            </p:nvSpPr>
            <p:spPr bwMode="gray">
              <a:xfrm rot="1758052">
                <a:off x="204" y="300"/>
                <a:ext cx="592" cy="482"/>
              </a:xfrm>
              <a:prstGeom prst="ellipse">
                <a:avLst/>
              </a:prstGeom>
              <a:gradFill rotWithShape="1">
                <a:gsLst>
                  <a:gs pos="0">
                    <a:srgbClr val="95A8FB"/>
                  </a:gs>
                  <a:gs pos="100000">
                    <a:srgbClr val="454E74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r" rtl="1"/>
                <a:endParaRPr lang="en-US" b="1">
                  <a:solidFill>
                    <a:srgbClr val="0000FF"/>
                  </a:solidFill>
                </a:endParaRPr>
              </a:p>
            </p:txBody>
          </p:sp>
          <p:pic>
            <p:nvPicPr>
              <p:cNvPr id="13384" name="Picture 27" descr="Picture1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259" y="328"/>
                <a:ext cx="276" cy="2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29" name="Group 40"/>
          <p:cNvGrpSpPr>
            <a:grpSpLocks/>
          </p:cNvGrpSpPr>
          <p:nvPr/>
        </p:nvGrpSpPr>
        <p:grpSpPr bwMode="auto">
          <a:xfrm rot="5400000">
            <a:off x="2133600" y="5486400"/>
            <a:ext cx="762000" cy="152400"/>
            <a:chOff x="0" y="1896"/>
            <a:chExt cx="5760" cy="120"/>
          </a:xfrm>
        </p:grpSpPr>
        <p:sp>
          <p:nvSpPr>
            <p:cNvPr id="13386" name="Rectangle 41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ECECEC"/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eaLnBrk="0" hangingPunct="0"/>
              <a:endParaRPr lang="en-US" b="1">
                <a:solidFill>
                  <a:srgbClr val="0000FF"/>
                </a:solidFill>
                <a:latin typeface="Times New Roman" pitchFamily="18" charset="0"/>
              </a:endParaRPr>
            </a:p>
          </p:txBody>
        </p:sp>
        <p:sp>
          <p:nvSpPr>
            <p:cNvPr id="13387" name="Rectangle 42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eaLnBrk="0" hangingPunct="0"/>
              <a:endParaRPr lang="en-US" b="1">
                <a:solidFill>
                  <a:srgbClr val="0000FF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30" name="Group 57"/>
          <p:cNvGrpSpPr>
            <a:grpSpLocks/>
          </p:cNvGrpSpPr>
          <p:nvPr/>
        </p:nvGrpSpPr>
        <p:grpSpPr bwMode="auto">
          <a:xfrm>
            <a:off x="1974850" y="5683250"/>
            <a:ext cx="922338" cy="989013"/>
            <a:chOff x="3247" y="2515"/>
            <a:chExt cx="581" cy="623"/>
          </a:xfrm>
        </p:grpSpPr>
        <p:grpSp>
          <p:nvGrpSpPr>
            <p:cNvPr id="31" name="Group 58"/>
            <p:cNvGrpSpPr>
              <a:grpSpLocks/>
            </p:cNvGrpSpPr>
            <p:nvPr/>
          </p:nvGrpSpPr>
          <p:grpSpPr bwMode="auto">
            <a:xfrm rot="5400000">
              <a:off x="3226" y="2536"/>
              <a:ext cx="623" cy="581"/>
              <a:chOff x="1871" y="1824"/>
              <a:chExt cx="2007" cy="1807"/>
            </a:xfrm>
          </p:grpSpPr>
          <p:sp>
            <p:nvSpPr>
              <p:cNvPr id="6203" name="AutoShape 59"/>
              <p:cNvSpPr>
                <a:spLocks noChangeArrowheads="1"/>
              </p:cNvSpPr>
              <p:nvPr/>
            </p:nvSpPr>
            <p:spPr bwMode="gray">
              <a:xfrm rot="16200000" flipH="1">
                <a:off x="1819" y="2492"/>
                <a:ext cx="311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b="1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391" name="AutoShape 60"/>
              <p:cNvSpPr>
                <a:spLocks noChangeArrowheads="1"/>
              </p:cNvSpPr>
              <p:nvPr/>
            </p:nvSpPr>
            <p:spPr bwMode="gray">
              <a:xfrm rot="5400000" flipH="1">
                <a:off x="3621" y="2498"/>
                <a:ext cx="311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pPr eaLnBrk="0" hangingPunct="0"/>
                <a:endParaRPr lang="en-US" b="1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392" name="AutoShape 61"/>
              <p:cNvSpPr>
                <a:spLocks noChangeArrowheads="1"/>
              </p:cNvSpPr>
              <p:nvPr/>
            </p:nvSpPr>
            <p:spPr bwMode="gray">
              <a:xfrm rot="10800000" flipH="1">
                <a:off x="2718" y="3429"/>
                <a:ext cx="303" cy="202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</p:spPr>
            <p:txBody>
              <a:bodyPr vert="eaVert" wrap="none" anchor="ctr"/>
              <a:lstStyle/>
              <a:p>
                <a:pPr eaLnBrk="0" hangingPunct="0"/>
                <a:endParaRPr lang="en-US" b="1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393" name="Oval 62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pPr eaLnBrk="0" hangingPunct="0"/>
                <a:endParaRPr lang="en-US" b="1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394" name="Oval 63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pPr eaLnBrk="0" hangingPunct="0"/>
                <a:endParaRPr lang="en-US" b="1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208" name="Oval 64"/>
              <p:cNvSpPr>
                <a:spLocks noChangeArrowheads="1"/>
              </p:cNvSpPr>
              <p:nvPr/>
            </p:nvSpPr>
            <p:spPr bwMode="gray">
              <a:xfrm>
                <a:off x="2306" y="2909"/>
                <a:ext cx="1163" cy="180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chemeClr val="hlink"/>
                  </a:gs>
                  <a:gs pos="100000">
                    <a:srgbClr val="FFFFFF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rot="10800000" vert="eaVert" wrap="none" anchor="ctr">
                <a:spAutoFit/>
              </a:bodyPr>
              <a:lstStyle/>
              <a:p>
                <a:pPr eaLnBrk="0" hangingPunct="0">
                  <a:defRPr/>
                </a:pPr>
                <a:endParaRPr lang="en-US" b="1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396" name="Oval 65">
                <a:hlinkClick r:id="rId6" action="ppaction://hlinkpres?slideindex=1&amp;slidetitle="/>
              </p:cNvPr>
              <p:cNvSpPr>
                <a:spLocks noChangeArrowheads="1"/>
              </p:cNvSpPr>
              <p:nvPr/>
            </p:nvSpPr>
            <p:spPr bwMode="gray">
              <a:xfrm>
                <a:off x="2306" y="2925"/>
                <a:ext cx="1163" cy="180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rot="10800000" vert="eaVert" wrap="none" anchor="ctr">
                <a:spAutoFit/>
              </a:bodyPr>
              <a:lstStyle/>
              <a:p>
                <a:pPr eaLnBrk="0" hangingPunct="0"/>
                <a:endParaRPr lang="en-US" b="1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210" name="Oval 66"/>
              <p:cNvSpPr>
                <a:spLocks noChangeArrowheads="1"/>
              </p:cNvSpPr>
              <p:nvPr/>
            </p:nvSpPr>
            <p:spPr bwMode="gray">
              <a:xfrm>
                <a:off x="2299" y="2051"/>
                <a:ext cx="1163" cy="1101"/>
              </a:xfrm>
              <a:prstGeom prst="ellipse">
                <a:avLst/>
              </a:prstGeom>
              <a:gradFill rotWithShape="1">
                <a:gsLst>
                  <a:gs pos="0">
                    <a:srgbClr val="7A7400"/>
                  </a:gs>
                  <a:gs pos="50000">
                    <a:schemeClr val="hlink"/>
                  </a:gs>
                  <a:gs pos="100000">
                    <a:srgbClr val="7A7400"/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rot="10800000" vert="eaVert" anchor="ctr">
                <a:spAutoFit/>
              </a:bodyPr>
              <a:lstStyle/>
              <a:p>
                <a:pPr eaLnBrk="0" hangingPunct="0">
                  <a:defRPr/>
                </a:pPr>
                <a:endParaRPr lang="en-US" b="1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398" name="Oval 67"/>
              <p:cNvSpPr>
                <a:spLocks noChangeArrowheads="1"/>
              </p:cNvSpPr>
              <p:nvPr/>
            </p:nvSpPr>
            <p:spPr bwMode="gray">
              <a:xfrm>
                <a:off x="2304" y="2082"/>
                <a:ext cx="1163" cy="1100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rot="10800000" vert="eaVert" anchor="ctr">
                <a:spAutoFit/>
              </a:bodyPr>
              <a:lstStyle/>
              <a:p>
                <a:pPr eaLnBrk="0" hangingPunct="0"/>
                <a:endParaRPr lang="en-US" b="1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13399" name="WordArt 68">
              <a:hlinkClick r:id="rId7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3460" y="2679"/>
              <a:ext cx="206" cy="282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29167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CC99FF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6600CC"/>
                      </a:gs>
                      <a:gs pos="100000">
                        <a:srgbClr val="CC00CC"/>
                      </a:gs>
                    </a:gsLst>
                    <a:lin ang="5400000" scaled="1"/>
                  </a:gradFill>
                  <a:effectLst>
                    <a:outerShdw dist="53882" dir="2700000" algn="ctr" rotWithShape="0">
                      <a:srgbClr val="9999FF">
                        <a:alpha val="79999"/>
                      </a:srgbClr>
                    </a:outerShdw>
                  </a:effectLst>
                  <a:latin typeface="Impact"/>
                </a:rPr>
                <a:t>D</a:t>
              </a:r>
            </a:p>
          </p:txBody>
        </p:sp>
      </p:grpSp>
      <p:grpSp>
        <p:nvGrpSpPr>
          <p:cNvPr id="13312" name="Group 93"/>
          <p:cNvGrpSpPr>
            <a:grpSpLocks/>
          </p:cNvGrpSpPr>
          <p:nvPr/>
        </p:nvGrpSpPr>
        <p:grpSpPr bwMode="auto">
          <a:xfrm>
            <a:off x="1066800" y="228600"/>
            <a:ext cx="8077200" cy="990600"/>
            <a:chOff x="720" y="240"/>
            <a:chExt cx="4752" cy="505"/>
          </a:xfrm>
          <a:solidFill>
            <a:srgbClr val="FF0000"/>
          </a:solidFill>
        </p:grpSpPr>
        <p:sp>
          <p:nvSpPr>
            <p:cNvPr id="13401" name="AutoShape 23"/>
            <p:cNvSpPr>
              <a:spLocks noChangeArrowheads="1"/>
            </p:cNvSpPr>
            <p:nvPr/>
          </p:nvSpPr>
          <p:spPr bwMode="gray">
            <a:xfrm>
              <a:off x="720" y="240"/>
              <a:ext cx="4752" cy="505"/>
            </a:xfrm>
            <a:prstGeom prst="roundRect">
              <a:avLst>
                <a:gd name="adj" fmla="val 50000"/>
              </a:avLst>
            </a:prstGeom>
            <a:grpFill/>
            <a:ln w="38100" algn="ctr">
              <a:solidFill>
                <a:srgbClr val="FFCC00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pPr algn="r" rtl="1"/>
              <a:endParaRPr lang="en-US" b="1">
                <a:solidFill>
                  <a:srgbClr val="0000FF"/>
                </a:solidFill>
              </a:endParaRPr>
            </a:p>
          </p:txBody>
        </p:sp>
        <p:sp>
          <p:nvSpPr>
            <p:cNvPr id="13402" name="Text Box 26"/>
            <p:cNvSpPr txBox="1">
              <a:spLocks noChangeArrowheads="1"/>
            </p:cNvSpPr>
            <p:nvPr/>
          </p:nvSpPr>
          <p:spPr bwMode="gray">
            <a:xfrm>
              <a:off x="1027" y="293"/>
              <a:ext cx="4178" cy="327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endParaRPr lang="en-US" sz="2800" b="1" dirty="0">
                <a:solidFill>
                  <a:srgbClr val="0000FF"/>
                </a:solidFill>
              </a:endParaRPr>
            </a:p>
          </p:txBody>
        </p:sp>
      </p:grpSp>
      <p:pic>
        <p:nvPicPr>
          <p:cNvPr id="13403" name="Picture 9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143000" y="1647825"/>
            <a:ext cx="733425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80" name="Text Box 98"/>
          <p:cNvSpPr txBox="1">
            <a:spLocks noChangeArrowheads="1"/>
          </p:cNvSpPr>
          <p:nvPr/>
        </p:nvSpPr>
        <p:spPr bwMode="auto">
          <a:xfrm>
            <a:off x="1524000" y="381000"/>
            <a:ext cx="6858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 sz="3200" b="1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3405" name="Rectangle 10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3200">
              <a:latin typeface="Times New Roman" pitchFamily="18" charset="0"/>
            </a:endParaRPr>
          </a:p>
        </p:txBody>
      </p:sp>
      <p:sp>
        <p:nvSpPr>
          <p:cNvPr id="13406" name="WordArt 39">
            <a:hlinkClick r:id="rId4" action="ppaction://hlinkpres?slideindex=1&amp;slidetitle="/>
          </p:cNvPr>
          <p:cNvSpPr>
            <a:spLocks noChangeArrowheads="1" noChangeShapeType="1" noTextEdit="1"/>
          </p:cNvSpPr>
          <p:nvPr/>
        </p:nvSpPr>
        <p:spPr bwMode="auto">
          <a:xfrm>
            <a:off x="511175" y="446088"/>
            <a:ext cx="312738" cy="4476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29167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1</a:t>
            </a:r>
          </a:p>
        </p:txBody>
      </p:sp>
      <p:sp>
        <p:nvSpPr>
          <p:cNvPr id="13407" name="Text Box 95"/>
          <p:cNvSpPr txBox="1">
            <a:spLocks noChangeArrowheads="1"/>
          </p:cNvSpPr>
          <p:nvPr/>
        </p:nvSpPr>
        <p:spPr bwMode="auto">
          <a:xfrm>
            <a:off x="1295400" y="457200"/>
            <a:ext cx="7772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There is a refrigerator _____ the kitchen.  </a:t>
            </a:r>
            <a:endParaRPr lang="en-US" sz="28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13408" name="Object 96"/>
          <p:cNvGraphicFramePr>
            <a:graphicFrameLocks noChangeAspect="1"/>
          </p:cNvGraphicFramePr>
          <p:nvPr/>
        </p:nvGraphicFramePr>
        <p:xfrm>
          <a:off x="0" y="5419725"/>
          <a:ext cx="1676400" cy="1438275"/>
        </p:xfrm>
        <a:graphic>
          <a:graphicData uri="http://schemas.openxmlformats.org/presentationml/2006/ole">
            <p:oleObj spid="_x0000_s45058" name="Clip" r:id="rId10" imgW="4286160" imgH="3676320" progId="">
              <p:embed/>
            </p:oleObj>
          </a:graphicData>
        </a:graphic>
      </p:graphicFrame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7" name="AutoShape 43"/>
          <p:cNvSpPr>
            <a:spLocks noChangeArrowheads="1"/>
          </p:cNvSpPr>
          <p:nvPr/>
        </p:nvSpPr>
        <p:spPr bwMode="gray">
          <a:xfrm>
            <a:off x="2895600" y="3124200"/>
            <a:ext cx="6248400" cy="9144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path path="shape">
              <a:fillToRect l="50000" t="50000" r="50000" b="50000"/>
            </a:path>
            <a:tileRect/>
          </a:gradFill>
          <a:ln w="28575" algn="ctr">
            <a:solidFill>
              <a:srgbClr val="FF0000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n-US" sz="32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in</a:t>
            </a:r>
            <a:endParaRPr lang="en-US" sz="3200" b="1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3318" name="AutoShape 17" descr="Pink tissue paper"/>
          <p:cNvSpPr>
            <a:spLocks noChangeArrowheads="1"/>
          </p:cNvSpPr>
          <p:nvPr/>
        </p:nvSpPr>
        <p:spPr bwMode="auto">
          <a:xfrm>
            <a:off x="1066800" y="247650"/>
            <a:ext cx="7772400" cy="971550"/>
          </a:xfrm>
          <a:prstGeom prst="roundRect">
            <a:avLst>
              <a:gd name="adj" fmla="val 50000"/>
            </a:avLst>
          </a:prstGeom>
          <a:blipFill dpi="0" rotWithShape="1">
            <a:blip r:embed="rId3" cstate="print"/>
            <a:srcRect/>
            <a:tile tx="0" ty="0" sx="100000" sy="100000" flip="none" algn="tl"/>
          </a:blipFill>
          <a:ln w="38100" algn="ctr">
            <a:solidFill>
              <a:srgbClr val="74A731"/>
            </a:solidFill>
            <a:round/>
            <a:headEnd/>
            <a:tailEnd/>
          </a:ln>
        </p:spPr>
        <p:txBody>
          <a:bodyPr vert="eaVert" wrap="none" anchor="ctr"/>
          <a:lstStyle/>
          <a:p>
            <a:pPr algn="r" rtl="1"/>
            <a:endParaRPr lang="en-US" b="1">
              <a:solidFill>
                <a:srgbClr val="0000FF"/>
              </a:solidFill>
            </a:endParaRPr>
          </a:p>
        </p:txBody>
      </p:sp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1060450" y="2003425"/>
            <a:ext cx="1563688" cy="203200"/>
            <a:chOff x="0" y="1896"/>
            <a:chExt cx="5760" cy="120"/>
          </a:xfrm>
        </p:grpSpPr>
        <p:sp>
          <p:nvSpPr>
            <p:cNvPr id="13320" name="Rectangle 8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ECECEC"/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b="1">
                <a:solidFill>
                  <a:srgbClr val="0000FF"/>
                </a:solidFill>
                <a:latin typeface="Times New Roman" pitchFamily="18" charset="0"/>
              </a:endParaRPr>
            </a:p>
          </p:txBody>
        </p:sp>
        <p:sp>
          <p:nvSpPr>
            <p:cNvPr id="13321" name="Rectangle 9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b="1">
                <a:solidFill>
                  <a:srgbClr val="0000FF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5" name="Group 10"/>
          <p:cNvGrpSpPr>
            <a:grpSpLocks/>
          </p:cNvGrpSpPr>
          <p:nvPr/>
        </p:nvGrpSpPr>
        <p:grpSpPr bwMode="auto">
          <a:xfrm>
            <a:off x="346075" y="1284288"/>
            <a:ext cx="720725" cy="1219200"/>
            <a:chOff x="1474" y="2341"/>
            <a:chExt cx="454" cy="679"/>
          </a:xfrm>
        </p:grpSpPr>
        <p:grpSp>
          <p:nvGrpSpPr>
            <p:cNvPr id="11" name="Group 11"/>
            <p:cNvGrpSpPr>
              <a:grpSpLocks/>
            </p:cNvGrpSpPr>
            <p:nvPr/>
          </p:nvGrpSpPr>
          <p:grpSpPr bwMode="auto">
            <a:xfrm rot="5400000">
              <a:off x="1456" y="2517"/>
              <a:ext cx="537" cy="185"/>
              <a:chOff x="0" y="1896"/>
              <a:chExt cx="5760" cy="120"/>
            </a:xfrm>
          </p:grpSpPr>
          <p:sp>
            <p:nvSpPr>
              <p:cNvPr id="13324" name="Rectangle 12"/>
              <p:cNvSpPr>
                <a:spLocks noChangeArrowheads="1"/>
              </p:cNvSpPr>
              <p:nvPr/>
            </p:nvSpPr>
            <p:spPr bwMode="gray">
              <a:xfrm>
                <a:off x="0" y="1896"/>
                <a:ext cx="5760" cy="47"/>
              </a:xfrm>
              <a:prstGeom prst="rect">
                <a:avLst/>
              </a:prstGeom>
              <a:gradFill rotWithShape="1">
                <a:gsLst>
                  <a:gs pos="0">
                    <a:srgbClr val="808080"/>
                  </a:gs>
                  <a:gs pos="100000">
                    <a:srgbClr val="ECECEC"/>
                  </a:gs>
                </a:gsLst>
                <a:lin ang="5400000" scaled="1"/>
              </a:gradFill>
              <a:ln w="9525" algn="ctr">
                <a:noFill/>
                <a:miter lim="800000"/>
                <a:headEnd/>
                <a:tailEnd/>
              </a:ln>
            </p:spPr>
            <p:txBody>
              <a:bodyPr rot="10800000" vert="eaVert" wrap="none" anchor="ctr"/>
              <a:lstStyle/>
              <a:p>
                <a:pPr eaLnBrk="0" hangingPunct="0"/>
                <a:endParaRPr lang="en-US" b="1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325" name="Rectangle 13"/>
              <p:cNvSpPr>
                <a:spLocks noChangeArrowheads="1"/>
              </p:cNvSpPr>
              <p:nvPr/>
            </p:nvSpPr>
            <p:spPr bwMode="gray">
              <a:xfrm>
                <a:off x="0" y="1942"/>
                <a:ext cx="5760" cy="74"/>
              </a:xfrm>
              <a:prstGeom prst="rect">
                <a:avLst/>
              </a:prstGeom>
              <a:gradFill rotWithShape="1">
                <a:gsLst>
                  <a:gs pos="0">
                    <a:srgbClr val="CFCFCF"/>
                  </a:gs>
                  <a:gs pos="100000">
                    <a:srgbClr val="5F5F5F"/>
                  </a:gs>
                </a:gsLst>
                <a:lin ang="5400000" scaled="1"/>
              </a:gradFill>
              <a:ln w="9525" algn="ctr">
                <a:noFill/>
                <a:miter lim="800000"/>
                <a:headEnd/>
                <a:tailEnd/>
              </a:ln>
            </p:spPr>
            <p:txBody>
              <a:bodyPr rot="10800000" vert="eaVert" wrap="none" anchor="ctr"/>
              <a:lstStyle/>
              <a:p>
                <a:pPr eaLnBrk="0" hangingPunct="0"/>
                <a:endParaRPr lang="en-US" b="1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12" name="Group 14"/>
            <p:cNvGrpSpPr>
              <a:grpSpLocks/>
            </p:cNvGrpSpPr>
            <p:nvPr/>
          </p:nvGrpSpPr>
          <p:grpSpPr bwMode="auto">
            <a:xfrm rot="5400000">
              <a:off x="1474" y="2567"/>
              <a:ext cx="453" cy="454"/>
              <a:chOff x="1845" y="1824"/>
              <a:chExt cx="2016" cy="1823"/>
            </a:xfrm>
          </p:grpSpPr>
          <p:sp>
            <p:nvSpPr>
              <p:cNvPr id="6159" name="AutoShape 15"/>
              <p:cNvSpPr>
                <a:spLocks noChangeArrowheads="1"/>
              </p:cNvSpPr>
              <p:nvPr/>
            </p:nvSpPr>
            <p:spPr bwMode="gray">
              <a:xfrm rot="16200000" flipH="1">
                <a:off x="1792" y="2553"/>
                <a:ext cx="309" cy="205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b="1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328" name="AutoShape 16"/>
              <p:cNvSpPr>
                <a:spLocks noChangeArrowheads="1"/>
              </p:cNvSpPr>
              <p:nvPr/>
            </p:nvSpPr>
            <p:spPr bwMode="gray">
              <a:xfrm rot="5400000" flipH="1">
                <a:off x="3610" y="2514"/>
                <a:ext cx="309" cy="19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pPr eaLnBrk="0" hangingPunct="0"/>
                <a:endParaRPr lang="en-US" b="1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329" name="AutoShape 17"/>
              <p:cNvSpPr>
                <a:spLocks noChangeArrowheads="1"/>
              </p:cNvSpPr>
              <p:nvPr/>
            </p:nvSpPr>
            <p:spPr bwMode="gray">
              <a:xfrm rot="10800000" flipH="1">
                <a:off x="2697" y="3442"/>
                <a:ext cx="310" cy="205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</p:spPr>
            <p:txBody>
              <a:bodyPr vert="eaVert" wrap="none" anchor="ctr"/>
              <a:lstStyle/>
              <a:p>
                <a:pPr eaLnBrk="0" hangingPunct="0"/>
                <a:endParaRPr lang="en-US" b="1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330" name="Oval 18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pPr eaLnBrk="0" hangingPunct="0"/>
                <a:endParaRPr lang="en-US" b="1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331" name="Oval 19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pPr eaLnBrk="0" hangingPunct="0"/>
                <a:endParaRPr lang="en-US" b="1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" name="Oval 20"/>
              <p:cNvSpPr>
                <a:spLocks noChangeArrowheads="1"/>
              </p:cNvSpPr>
              <p:nvPr/>
            </p:nvSpPr>
            <p:spPr bwMode="gray">
              <a:xfrm>
                <a:off x="2151" y="2882"/>
                <a:ext cx="1413" cy="245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chemeClr val="hlink"/>
                  </a:gs>
                  <a:gs pos="100000">
                    <a:srgbClr val="FFFFFF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rot="10800000" vert="eaVert" wrap="none" anchor="ctr">
                <a:spAutoFit/>
              </a:bodyPr>
              <a:lstStyle/>
              <a:p>
                <a:pPr eaLnBrk="0" hangingPunct="0">
                  <a:defRPr/>
                </a:pPr>
                <a:endParaRPr lang="en-US" b="1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333" name="Oval 21"/>
              <p:cNvSpPr>
                <a:spLocks noChangeArrowheads="1"/>
              </p:cNvSpPr>
              <p:nvPr/>
            </p:nvSpPr>
            <p:spPr bwMode="gray">
              <a:xfrm>
                <a:off x="2176" y="2888"/>
                <a:ext cx="1421" cy="233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rot="10800000" vert="eaVert" wrap="none" anchor="ctr">
                <a:spAutoFit/>
              </a:bodyPr>
              <a:lstStyle/>
              <a:p>
                <a:pPr eaLnBrk="0" hangingPunct="0"/>
                <a:endParaRPr lang="en-US" b="1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" name="Oval 22"/>
              <p:cNvSpPr>
                <a:spLocks noChangeArrowheads="1"/>
              </p:cNvSpPr>
              <p:nvPr/>
            </p:nvSpPr>
            <p:spPr bwMode="gray">
              <a:xfrm>
                <a:off x="2151" y="2111"/>
                <a:ext cx="1413" cy="1096"/>
              </a:xfrm>
              <a:prstGeom prst="ellipse">
                <a:avLst/>
              </a:prstGeom>
              <a:gradFill rotWithShape="1">
                <a:gsLst>
                  <a:gs pos="0">
                    <a:srgbClr val="7A7400"/>
                  </a:gs>
                  <a:gs pos="50000">
                    <a:schemeClr val="hlink"/>
                  </a:gs>
                  <a:gs pos="100000">
                    <a:srgbClr val="7A7400"/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rot="10800000" vert="eaVert" anchor="ctr">
                <a:spAutoFit/>
              </a:bodyPr>
              <a:lstStyle/>
              <a:p>
                <a:pPr eaLnBrk="0" hangingPunct="0">
                  <a:defRPr/>
                </a:pPr>
                <a:endParaRPr lang="en-US" b="1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335" name="Oval 23"/>
              <p:cNvSpPr>
                <a:spLocks noChangeArrowheads="1"/>
              </p:cNvSpPr>
              <p:nvPr/>
            </p:nvSpPr>
            <p:spPr bwMode="gray">
              <a:xfrm>
                <a:off x="2178" y="2085"/>
                <a:ext cx="1417" cy="1095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rot="10800000" vert="eaVert" anchor="ctr">
                <a:spAutoFit/>
              </a:bodyPr>
              <a:lstStyle/>
              <a:p>
                <a:pPr eaLnBrk="0" hangingPunct="0"/>
                <a:endParaRPr lang="en-US" b="1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</p:grpSp>
      </p:grpSp>
      <p:grpSp>
        <p:nvGrpSpPr>
          <p:cNvPr id="15" name="Group 24"/>
          <p:cNvGrpSpPr>
            <a:grpSpLocks/>
          </p:cNvGrpSpPr>
          <p:nvPr/>
        </p:nvGrpSpPr>
        <p:grpSpPr bwMode="auto">
          <a:xfrm rot="5400000">
            <a:off x="1917700" y="2460625"/>
            <a:ext cx="1173163" cy="144463"/>
            <a:chOff x="0" y="1896"/>
            <a:chExt cx="5760" cy="120"/>
          </a:xfrm>
        </p:grpSpPr>
        <p:sp>
          <p:nvSpPr>
            <p:cNvPr id="13337" name="Rectangle 25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ECECEC"/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eaLnBrk="0" hangingPunct="0"/>
              <a:endParaRPr lang="en-US" b="1">
                <a:solidFill>
                  <a:srgbClr val="0000FF"/>
                </a:solidFill>
                <a:latin typeface="Times New Roman" pitchFamily="18" charset="0"/>
              </a:endParaRPr>
            </a:p>
          </p:txBody>
        </p:sp>
        <p:sp>
          <p:nvSpPr>
            <p:cNvPr id="13338" name="Rectangle 26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eaLnBrk="0" hangingPunct="0"/>
              <a:endParaRPr lang="en-US" b="1">
                <a:solidFill>
                  <a:srgbClr val="0000FF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16" name="Group 28"/>
          <p:cNvGrpSpPr>
            <a:grpSpLocks/>
          </p:cNvGrpSpPr>
          <p:nvPr/>
        </p:nvGrpSpPr>
        <p:grpSpPr bwMode="auto">
          <a:xfrm>
            <a:off x="1890713" y="1619250"/>
            <a:ext cx="1066800" cy="989013"/>
            <a:chOff x="3257" y="860"/>
            <a:chExt cx="581" cy="623"/>
          </a:xfrm>
        </p:grpSpPr>
        <p:grpSp>
          <p:nvGrpSpPr>
            <p:cNvPr id="17" name="Group 29"/>
            <p:cNvGrpSpPr>
              <a:grpSpLocks/>
            </p:cNvGrpSpPr>
            <p:nvPr/>
          </p:nvGrpSpPr>
          <p:grpSpPr bwMode="auto">
            <a:xfrm rot="5400000">
              <a:off x="3236" y="881"/>
              <a:ext cx="623" cy="581"/>
              <a:chOff x="1871" y="1824"/>
              <a:chExt cx="2007" cy="1807"/>
            </a:xfrm>
          </p:grpSpPr>
          <p:sp>
            <p:nvSpPr>
              <p:cNvPr id="8" name="AutoShape 30"/>
              <p:cNvSpPr>
                <a:spLocks noChangeArrowheads="1"/>
              </p:cNvSpPr>
              <p:nvPr/>
            </p:nvSpPr>
            <p:spPr bwMode="gray">
              <a:xfrm rot="16200000" flipH="1">
                <a:off x="1818" y="2511"/>
                <a:ext cx="312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b="1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342" name="AutoShape 31"/>
              <p:cNvSpPr>
                <a:spLocks noChangeArrowheads="1"/>
              </p:cNvSpPr>
              <p:nvPr/>
            </p:nvSpPr>
            <p:spPr bwMode="gray">
              <a:xfrm rot="5400000" flipH="1">
                <a:off x="3621" y="2498"/>
                <a:ext cx="311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pPr eaLnBrk="0" hangingPunct="0"/>
                <a:endParaRPr lang="en-US" b="1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343" name="AutoShape 32"/>
              <p:cNvSpPr>
                <a:spLocks noChangeArrowheads="1"/>
              </p:cNvSpPr>
              <p:nvPr/>
            </p:nvSpPr>
            <p:spPr bwMode="gray">
              <a:xfrm rot="10800000" flipH="1">
                <a:off x="2718" y="3429"/>
                <a:ext cx="303" cy="202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</p:spPr>
            <p:txBody>
              <a:bodyPr vert="eaVert" wrap="none" anchor="ctr"/>
              <a:lstStyle/>
              <a:p>
                <a:pPr eaLnBrk="0" hangingPunct="0"/>
                <a:endParaRPr lang="en-US" b="1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344" name="Oval 33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pPr eaLnBrk="0" hangingPunct="0"/>
                <a:endParaRPr lang="en-US" b="1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345" name="Oval 34">
                <a:hlinkClick r:id="rId4" action="ppaction://hlinkpres?slideindex=1&amp;slidetitle="/>
              </p:cNvPr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pPr eaLnBrk="0" hangingPunct="0"/>
                <a:endParaRPr lang="en-US" b="1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" name="Oval 35"/>
              <p:cNvSpPr>
                <a:spLocks noChangeArrowheads="1"/>
              </p:cNvSpPr>
              <p:nvPr/>
            </p:nvSpPr>
            <p:spPr bwMode="gray">
              <a:xfrm>
                <a:off x="2312" y="2948"/>
                <a:ext cx="1163" cy="15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chemeClr val="hlink"/>
                  </a:gs>
                  <a:gs pos="100000">
                    <a:srgbClr val="FFFFFF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rot="10800000" vert="eaVert" wrap="none" anchor="ctr">
                <a:spAutoFit/>
              </a:bodyPr>
              <a:lstStyle/>
              <a:p>
                <a:pPr eaLnBrk="0" hangingPunct="0">
                  <a:defRPr/>
                </a:pPr>
                <a:endParaRPr lang="en-US" b="1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347" name="Oval 36"/>
              <p:cNvSpPr>
                <a:spLocks noChangeArrowheads="1"/>
              </p:cNvSpPr>
              <p:nvPr/>
            </p:nvSpPr>
            <p:spPr bwMode="gray">
              <a:xfrm>
                <a:off x="2312" y="2948"/>
                <a:ext cx="1163" cy="156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rot="10800000" vert="eaVert" wrap="none" anchor="ctr">
                <a:spAutoFit/>
              </a:bodyPr>
              <a:lstStyle/>
              <a:p>
                <a:pPr eaLnBrk="0" hangingPunct="0"/>
                <a:endParaRPr lang="en-US" b="1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" name="Oval 37"/>
              <p:cNvSpPr>
                <a:spLocks noChangeArrowheads="1"/>
              </p:cNvSpPr>
              <p:nvPr/>
            </p:nvSpPr>
            <p:spPr bwMode="gray">
              <a:xfrm>
                <a:off x="2299" y="2066"/>
                <a:ext cx="1163" cy="1102"/>
              </a:xfrm>
              <a:prstGeom prst="ellipse">
                <a:avLst/>
              </a:prstGeom>
              <a:gradFill rotWithShape="1">
                <a:gsLst>
                  <a:gs pos="0">
                    <a:srgbClr val="7A7400"/>
                  </a:gs>
                  <a:gs pos="50000">
                    <a:schemeClr val="hlink"/>
                  </a:gs>
                  <a:gs pos="100000">
                    <a:srgbClr val="7A7400"/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rot="10800000" vert="eaVert" anchor="ctr">
                <a:spAutoFit/>
              </a:bodyPr>
              <a:lstStyle/>
              <a:p>
                <a:pPr eaLnBrk="0" hangingPunct="0">
                  <a:defRPr/>
                </a:pPr>
                <a:endParaRPr lang="en-US" b="1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349" name="Oval 38"/>
              <p:cNvSpPr>
                <a:spLocks noChangeArrowheads="1"/>
              </p:cNvSpPr>
              <p:nvPr/>
            </p:nvSpPr>
            <p:spPr bwMode="gray">
              <a:xfrm>
                <a:off x="2304" y="2082"/>
                <a:ext cx="1163" cy="1100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rot="10800000" vert="eaVert" anchor="ctr">
                <a:spAutoFit/>
              </a:bodyPr>
              <a:lstStyle/>
              <a:p>
                <a:pPr eaLnBrk="0" hangingPunct="0"/>
                <a:endParaRPr lang="en-US" b="1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13350" name="WordArt 39">
              <a:hlinkClick r:id="rId4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3465" y="1036"/>
              <a:ext cx="171" cy="282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29167"/>
                </a:avLst>
              </a:prstTxWarp>
            </a:bodyPr>
            <a:lstStyle/>
            <a:p>
              <a:pPr algn="ctr"/>
              <a:r>
                <a:rPr lang="en-US" sz="3600" kern="10" dirty="0">
                  <a:ln w="9525">
                    <a:solidFill>
                      <a:srgbClr val="CC99FF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6600CC"/>
                      </a:gs>
                      <a:gs pos="100000">
                        <a:srgbClr val="CC00CC"/>
                      </a:gs>
                    </a:gsLst>
                    <a:lin ang="5400000" scaled="1"/>
                  </a:gradFill>
                  <a:effectLst>
                    <a:outerShdw dist="53882" dir="2700000" algn="ctr" rotWithShape="0">
                      <a:srgbClr val="9999FF">
                        <a:alpha val="79999"/>
                      </a:srgbClr>
                    </a:outerShdw>
                  </a:effectLst>
                  <a:latin typeface="Impact"/>
                </a:rPr>
                <a:t>A</a:t>
              </a:r>
            </a:p>
          </p:txBody>
        </p:sp>
      </p:grpSp>
      <p:grpSp>
        <p:nvGrpSpPr>
          <p:cNvPr id="18" name="Group 40"/>
          <p:cNvGrpSpPr>
            <a:grpSpLocks/>
          </p:cNvGrpSpPr>
          <p:nvPr/>
        </p:nvGrpSpPr>
        <p:grpSpPr bwMode="auto">
          <a:xfrm rot="5400000">
            <a:off x="1930400" y="4060825"/>
            <a:ext cx="1173163" cy="144463"/>
            <a:chOff x="0" y="1896"/>
            <a:chExt cx="5760" cy="120"/>
          </a:xfrm>
        </p:grpSpPr>
        <p:sp>
          <p:nvSpPr>
            <p:cNvPr id="13352" name="Rectangle 41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ECECEC"/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eaLnBrk="0" hangingPunct="0"/>
              <a:endParaRPr lang="en-US" b="1">
                <a:solidFill>
                  <a:srgbClr val="0000FF"/>
                </a:solidFill>
                <a:latin typeface="Times New Roman" pitchFamily="18" charset="0"/>
              </a:endParaRPr>
            </a:p>
          </p:txBody>
        </p:sp>
        <p:sp>
          <p:nvSpPr>
            <p:cNvPr id="13353" name="Rectangle 42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eaLnBrk="0" hangingPunct="0"/>
              <a:endParaRPr lang="en-US" b="1">
                <a:solidFill>
                  <a:srgbClr val="0000FF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20" name="Group 44"/>
          <p:cNvGrpSpPr>
            <a:grpSpLocks/>
          </p:cNvGrpSpPr>
          <p:nvPr/>
        </p:nvGrpSpPr>
        <p:grpSpPr bwMode="auto">
          <a:xfrm>
            <a:off x="2006600" y="2981325"/>
            <a:ext cx="908050" cy="989013"/>
            <a:chOff x="3260" y="1700"/>
            <a:chExt cx="581" cy="623"/>
          </a:xfrm>
        </p:grpSpPr>
        <p:grpSp>
          <p:nvGrpSpPr>
            <p:cNvPr id="21" name="Group 45"/>
            <p:cNvGrpSpPr>
              <a:grpSpLocks/>
            </p:cNvGrpSpPr>
            <p:nvPr/>
          </p:nvGrpSpPr>
          <p:grpSpPr bwMode="auto">
            <a:xfrm rot="5400000">
              <a:off x="3239" y="1721"/>
              <a:ext cx="623" cy="581"/>
              <a:chOff x="1871" y="1824"/>
              <a:chExt cx="2007" cy="1807"/>
            </a:xfrm>
          </p:grpSpPr>
          <p:sp>
            <p:nvSpPr>
              <p:cNvPr id="19" name="AutoShape 46"/>
              <p:cNvSpPr>
                <a:spLocks noChangeArrowheads="1"/>
              </p:cNvSpPr>
              <p:nvPr/>
            </p:nvSpPr>
            <p:spPr bwMode="gray">
              <a:xfrm rot="16200000" flipH="1">
                <a:off x="1819" y="2511"/>
                <a:ext cx="310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b="1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357" name="AutoShape 47"/>
              <p:cNvSpPr>
                <a:spLocks noChangeArrowheads="1"/>
              </p:cNvSpPr>
              <p:nvPr/>
            </p:nvSpPr>
            <p:spPr bwMode="gray">
              <a:xfrm rot="5400000" flipH="1">
                <a:off x="3621" y="2498"/>
                <a:ext cx="311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pPr eaLnBrk="0" hangingPunct="0"/>
                <a:endParaRPr lang="en-US" b="1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358" name="AutoShape 48"/>
              <p:cNvSpPr>
                <a:spLocks noChangeArrowheads="1"/>
              </p:cNvSpPr>
              <p:nvPr/>
            </p:nvSpPr>
            <p:spPr bwMode="gray">
              <a:xfrm rot="10800000" flipH="1">
                <a:off x="2718" y="3429"/>
                <a:ext cx="303" cy="202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</p:spPr>
            <p:txBody>
              <a:bodyPr vert="eaVert" wrap="none" anchor="ctr"/>
              <a:lstStyle/>
              <a:p>
                <a:pPr eaLnBrk="0" hangingPunct="0"/>
                <a:endParaRPr lang="en-US" b="1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359" name="Oval 49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pPr eaLnBrk="0" hangingPunct="0"/>
                <a:endParaRPr lang="en-US" b="1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360" name="Oval 50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pPr eaLnBrk="0" hangingPunct="0"/>
                <a:endParaRPr lang="en-US" b="1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" name="Oval 51"/>
              <p:cNvSpPr>
                <a:spLocks noChangeArrowheads="1"/>
              </p:cNvSpPr>
              <p:nvPr/>
            </p:nvSpPr>
            <p:spPr bwMode="gray">
              <a:xfrm>
                <a:off x="2306" y="2927"/>
                <a:ext cx="1163" cy="177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chemeClr val="hlink"/>
                  </a:gs>
                  <a:gs pos="100000">
                    <a:srgbClr val="FFFFFF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rot="10800000" vert="eaVert" wrap="none" anchor="ctr">
                <a:spAutoFit/>
              </a:bodyPr>
              <a:lstStyle/>
              <a:p>
                <a:pPr eaLnBrk="0" hangingPunct="0">
                  <a:defRPr/>
                </a:pPr>
                <a:endParaRPr lang="en-US" b="1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362" name="Oval 52">
                <a:hlinkClick r:id="rId5" action="ppaction://hlinkpres?slideindex=1&amp;slidetitle="/>
              </p:cNvPr>
              <p:cNvSpPr>
                <a:spLocks noChangeArrowheads="1"/>
              </p:cNvSpPr>
              <p:nvPr/>
            </p:nvSpPr>
            <p:spPr bwMode="gray">
              <a:xfrm>
                <a:off x="2306" y="2925"/>
                <a:ext cx="1163" cy="180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rot="10800000" vert="eaVert" wrap="none" anchor="ctr">
                <a:spAutoFit/>
              </a:bodyPr>
              <a:lstStyle/>
              <a:p>
                <a:pPr eaLnBrk="0" hangingPunct="0"/>
                <a:endParaRPr lang="en-US" b="1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" name="Oval 53"/>
              <p:cNvSpPr>
                <a:spLocks noChangeArrowheads="1"/>
              </p:cNvSpPr>
              <p:nvPr/>
            </p:nvSpPr>
            <p:spPr bwMode="gray">
              <a:xfrm>
                <a:off x="2299" y="2067"/>
                <a:ext cx="1163" cy="1099"/>
              </a:xfrm>
              <a:prstGeom prst="ellipse">
                <a:avLst/>
              </a:prstGeom>
              <a:gradFill rotWithShape="1">
                <a:gsLst>
                  <a:gs pos="0">
                    <a:srgbClr val="7A7400"/>
                  </a:gs>
                  <a:gs pos="50000">
                    <a:schemeClr val="hlink"/>
                  </a:gs>
                  <a:gs pos="100000">
                    <a:srgbClr val="7A7400"/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rot="10800000" vert="eaVert" anchor="ctr">
                <a:spAutoFit/>
              </a:bodyPr>
              <a:lstStyle/>
              <a:p>
                <a:pPr eaLnBrk="0" hangingPunct="0">
                  <a:defRPr/>
                </a:pPr>
                <a:endParaRPr lang="en-US" b="1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364" name="Oval 54"/>
              <p:cNvSpPr>
                <a:spLocks noChangeArrowheads="1"/>
              </p:cNvSpPr>
              <p:nvPr/>
            </p:nvSpPr>
            <p:spPr bwMode="gray">
              <a:xfrm>
                <a:off x="2304" y="2082"/>
                <a:ext cx="1163" cy="1100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rot="10800000" vert="eaVert" anchor="ctr">
                <a:spAutoFit/>
              </a:bodyPr>
              <a:lstStyle/>
              <a:p>
                <a:pPr eaLnBrk="0" hangingPunct="0"/>
                <a:endParaRPr lang="en-US" b="1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13365" name="WordArt 55">
              <a:hlinkClick r:id="rId5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3470" y="1852"/>
              <a:ext cx="206" cy="282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29167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CC99FF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6600CC"/>
                      </a:gs>
                      <a:gs pos="100000">
                        <a:srgbClr val="CC00CC"/>
                      </a:gs>
                    </a:gsLst>
                    <a:lin ang="5400000" scaled="1"/>
                  </a:gradFill>
                  <a:effectLst>
                    <a:outerShdw dist="53882" dir="2700000" algn="ctr" rotWithShape="0">
                      <a:srgbClr val="9999FF">
                        <a:alpha val="79999"/>
                      </a:srgbClr>
                    </a:outerShdw>
                  </a:effectLst>
                  <a:latin typeface="Impact"/>
                </a:rPr>
                <a:t>B</a:t>
              </a:r>
            </a:p>
          </p:txBody>
        </p:sp>
      </p:grpSp>
      <p:grpSp>
        <p:nvGrpSpPr>
          <p:cNvPr id="23" name="Group 57"/>
          <p:cNvGrpSpPr>
            <a:grpSpLocks/>
          </p:cNvGrpSpPr>
          <p:nvPr/>
        </p:nvGrpSpPr>
        <p:grpSpPr bwMode="auto">
          <a:xfrm>
            <a:off x="2003425" y="4340225"/>
            <a:ext cx="922338" cy="989013"/>
            <a:chOff x="3247" y="2515"/>
            <a:chExt cx="581" cy="623"/>
          </a:xfrm>
        </p:grpSpPr>
        <p:grpSp>
          <p:nvGrpSpPr>
            <p:cNvPr id="24" name="Group 58"/>
            <p:cNvGrpSpPr>
              <a:grpSpLocks/>
            </p:cNvGrpSpPr>
            <p:nvPr/>
          </p:nvGrpSpPr>
          <p:grpSpPr bwMode="auto">
            <a:xfrm rot="5400000">
              <a:off x="3226" y="2536"/>
              <a:ext cx="623" cy="581"/>
              <a:chOff x="1871" y="1824"/>
              <a:chExt cx="2007" cy="1807"/>
            </a:xfrm>
          </p:grpSpPr>
          <p:sp>
            <p:nvSpPr>
              <p:cNvPr id="3" name="AutoShape 59"/>
              <p:cNvSpPr>
                <a:spLocks noChangeArrowheads="1"/>
              </p:cNvSpPr>
              <p:nvPr/>
            </p:nvSpPr>
            <p:spPr bwMode="gray">
              <a:xfrm rot="16200000" flipH="1">
                <a:off x="1819" y="2492"/>
                <a:ext cx="311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b="1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369" name="AutoShape 60"/>
              <p:cNvSpPr>
                <a:spLocks noChangeArrowheads="1"/>
              </p:cNvSpPr>
              <p:nvPr/>
            </p:nvSpPr>
            <p:spPr bwMode="gray">
              <a:xfrm rot="5400000" flipH="1">
                <a:off x="3621" y="2498"/>
                <a:ext cx="311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pPr eaLnBrk="0" hangingPunct="0"/>
                <a:endParaRPr lang="en-US" b="1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370" name="AutoShape 61"/>
              <p:cNvSpPr>
                <a:spLocks noChangeArrowheads="1"/>
              </p:cNvSpPr>
              <p:nvPr/>
            </p:nvSpPr>
            <p:spPr bwMode="gray">
              <a:xfrm rot="10800000" flipH="1">
                <a:off x="2718" y="3429"/>
                <a:ext cx="303" cy="202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</p:spPr>
            <p:txBody>
              <a:bodyPr vert="eaVert" wrap="none" anchor="ctr"/>
              <a:lstStyle/>
              <a:p>
                <a:pPr eaLnBrk="0" hangingPunct="0"/>
                <a:endParaRPr lang="en-US" b="1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371" name="Oval 62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pPr eaLnBrk="0" hangingPunct="0"/>
                <a:endParaRPr lang="en-US" b="1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372" name="Oval 63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pPr eaLnBrk="0" hangingPunct="0"/>
                <a:endParaRPr lang="en-US" b="1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" name="Oval 64"/>
              <p:cNvSpPr>
                <a:spLocks noChangeArrowheads="1"/>
              </p:cNvSpPr>
              <p:nvPr/>
            </p:nvSpPr>
            <p:spPr bwMode="gray">
              <a:xfrm>
                <a:off x="2306" y="2909"/>
                <a:ext cx="1163" cy="180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chemeClr val="hlink"/>
                  </a:gs>
                  <a:gs pos="100000">
                    <a:srgbClr val="FFFFFF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rot="10800000" vert="eaVert" wrap="none" anchor="ctr">
                <a:spAutoFit/>
              </a:bodyPr>
              <a:lstStyle/>
              <a:p>
                <a:pPr eaLnBrk="0" hangingPunct="0">
                  <a:defRPr/>
                </a:pPr>
                <a:endParaRPr lang="en-US" b="1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374" name="Oval 65">
                <a:hlinkClick r:id="rId6" action="ppaction://hlinkpres?slideindex=1&amp;slidetitle="/>
              </p:cNvPr>
              <p:cNvSpPr>
                <a:spLocks noChangeArrowheads="1"/>
              </p:cNvSpPr>
              <p:nvPr/>
            </p:nvSpPr>
            <p:spPr bwMode="gray">
              <a:xfrm>
                <a:off x="2306" y="2925"/>
                <a:ext cx="1163" cy="180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rot="10800000" vert="eaVert" wrap="none" anchor="ctr">
                <a:spAutoFit/>
              </a:bodyPr>
              <a:lstStyle/>
              <a:p>
                <a:pPr eaLnBrk="0" hangingPunct="0"/>
                <a:endParaRPr lang="en-US" b="1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" name="Oval 66"/>
              <p:cNvSpPr>
                <a:spLocks noChangeArrowheads="1"/>
              </p:cNvSpPr>
              <p:nvPr/>
            </p:nvSpPr>
            <p:spPr bwMode="gray">
              <a:xfrm>
                <a:off x="2299" y="2051"/>
                <a:ext cx="1163" cy="1101"/>
              </a:xfrm>
              <a:prstGeom prst="ellipse">
                <a:avLst/>
              </a:prstGeom>
              <a:gradFill rotWithShape="1">
                <a:gsLst>
                  <a:gs pos="0">
                    <a:srgbClr val="7A7400"/>
                  </a:gs>
                  <a:gs pos="50000">
                    <a:schemeClr val="hlink"/>
                  </a:gs>
                  <a:gs pos="100000">
                    <a:srgbClr val="7A7400"/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rot="10800000" vert="eaVert" anchor="ctr">
                <a:spAutoFit/>
              </a:bodyPr>
              <a:lstStyle/>
              <a:p>
                <a:pPr eaLnBrk="0" hangingPunct="0">
                  <a:defRPr/>
                </a:pPr>
                <a:endParaRPr lang="en-US" b="1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376" name="Oval 67"/>
              <p:cNvSpPr>
                <a:spLocks noChangeArrowheads="1"/>
              </p:cNvSpPr>
              <p:nvPr/>
            </p:nvSpPr>
            <p:spPr bwMode="gray">
              <a:xfrm>
                <a:off x="2304" y="2082"/>
                <a:ext cx="1163" cy="1100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rot="10800000" vert="eaVert" anchor="ctr">
                <a:spAutoFit/>
              </a:bodyPr>
              <a:lstStyle/>
              <a:p>
                <a:pPr eaLnBrk="0" hangingPunct="0"/>
                <a:endParaRPr lang="en-US" b="1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13377" name="WordArt 68">
              <a:hlinkClick r:id="rId7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3460" y="2679"/>
              <a:ext cx="206" cy="282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29167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CC99FF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6600CC"/>
                      </a:gs>
                      <a:gs pos="100000">
                        <a:srgbClr val="CC00CC"/>
                      </a:gs>
                    </a:gsLst>
                    <a:lin ang="5400000" scaled="1"/>
                  </a:gradFill>
                  <a:effectLst>
                    <a:outerShdw dist="53882" dir="2700000" algn="ctr" rotWithShape="0">
                      <a:srgbClr val="9999FF">
                        <a:alpha val="79999"/>
                      </a:srgbClr>
                    </a:outerShdw>
                  </a:effectLst>
                  <a:latin typeface="Impact"/>
                </a:rPr>
                <a:t>C</a:t>
              </a:r>
            </a:p>
          </p:txBody>
        </p:sp>
      </p:grpSp>
      <p:grpSp>
        <p:nvGrpSpPr>
          <p:cNvPr id="26" name="Group 69"/>
          <p:cNvGrpSpPr>
            <a:grpSpLocks/>
          </p:cNvGrpSpPr>
          <p:nvPr/>
        </p:nvGrpSpPr>
        <p:grpSpPr bwMode="auto">
          <a:xfrm>
            <a:off x="152400" y="171450"/>
            <a:ext cx="1143000" cy="1219200"/>
            <a:chOff x="196" y="292"/>
            <a:chExt cx="616" cy="507"/>
          </a:xfrm>
        </p:grpSpPr>
        <p:grpSp>
          <p:nvGrpSpPr>
            <p:cNvPr id="27" name="Group 70"/>
            <p:cNvGrpSpPr>
              <a:grpSpLocks/>
            </p:cNvGrpSpPr>
            <p:nvPr/>
          </p:nvGrpSpPr>
          <p:grpSpPr bwMode="auto">
            <a:xfrm>
              <a:off x="204" y="300"/>
              <a:ext cx="608" cy="499"/>
              <a:chOff x="204" y="300"/>
              <a:chExt cx="608" cy="499"/>
            </a:xfrm>
          </p:grpSpPr>
          <p:sp>
            <p:nvSpPr>
              <p:cNvPr id="13380" name="Oval 19"/>
              <p:cNvSpPr>
                <a:spLocks noChangeArrowheads="1"/>
              </p:cNvSpPr>
              <p:nvPr/>
            </p:nvSpPr>
            <p:spPr bwMode="auto">
              <a:xfrm rot="1758052">
                <a:off x="204" y="300"/>
                <a:ext cx="592" cy="482"/>
              </a:xfrm>
              <a:prstGeom prst="ellipse">
                <a:avLst/>
              </a:prstGeom>
              <a:gradFill rotWithShape="1">
                <a:gsLst>
                  <a:gs pos="0">
                    <a:srgbClr val="74A731"/>
                  </a:gs>
                  <a:gs pos="100000">
                    <a:srgbClr val="364D17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r" rtl="1"/>
                <a:endParaRPr lang="en-US" b="1">
                  <a:solidFill>
                    <a:srgbClr val="0000FF"/>
                  </a:solidFill>
                </a:endParaRPr>
              </a:p>
            </p:txBody>
          </p:sp>
          <p:sp>
            <p:nvSpPr>
              <p:cNvPr id="13381" name="Oval 24"/>
              <p:cNvSpPr>
                <a:spLocks noChangeArrowheads="1"/>
              </p:cNvSpPr>
              <p:nvPr/>
            </p:nvSpPr>
            <p:spPr bwMode="gray">
              <a:xfrm rot="1758052">
                <a:off x="220" y="317"/>
                <a:ext cx="592" cy="482"/>
              </a:xfrm>
              <a:prstGeom prst="ellipse">
                <a:avLst/>
              </a:prstGeom>
              <a:solidFill>
                <a:srgbClr val="55497D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r" rtl="1"/>
                <a:endParaRPr lang="en-US" b="1">
                  <a:solidFill>
                    <a:srgbClr val="0000FF"/>
                  </a:solidFill>
                </a:endParaRPr>
              </a:p>
            </p:txBody>
          </p:sp>
        </p:grpSp>
        <p:grpSp>
          <p:nvGrpSpPr>
            <p:cNvPr id="28" name="Group 73"/>
            <p:cNvGrpSpPr>
              <a:grpSpLocks/>
            </p:cNvGrpSpPr>
            <p:nvPr/>
          </p:nvGrpSpPr>
          <p:grpSpPr bwMode="auto">
            <a:xfrm>
              <a:off x="196" y="292"/>
              <a:ext cx="592" cy="482"/>
              <a:chOff x="204" y="300"/>
              <a:chExt cx="592" cy="482"/>
            </a:xfrm>
          </p:grpSpPr>
          <p:sp>
            <p:nvSpPr>
              <p:cNvPr id="13383" name="Oval 25"/>
              <p:cNvSpPr>
                <a:spLocks noChangeArrowheads="1"/>
              </p:cNvSpPr>
              <p:nvPr/>
            </p:nvSpPr>
            <p:spPr bwMode="gray">
              <a:xfrm rot="1758052">
                <a:off x="204" y="300"/>
                <a:ext cx="592" cy="482"/>
              </a:xfrm>
              <a:prstGeom prst="ellipse">
                <a:avLst/>
              </a:prstGeom>
              <a:gradFill rotWithShape="1">
                <a:gsLst>
                  <a:gs pos="0">
                    <a:srgbClr val="95A8FB"/>
                  </a:gs>
                  <a:gs pos="100000">
                    <a:srgbClr val="454E74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r" rtl="1"/>
                <a:endParaRPr lang="en-US" b="1">
                  <a:solidFill>
                    <a:srgbClr val="0000FF"/>
                  </a:solidFill>
                </a:endParaRPr>
              </a:p>
            </p:txBody>
          </p:sp>
          <p:pic>
            <p:nvPicPr>
              <p:cNvPr id="13384" name="Picture 27" descr="Picture1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259" y="328"/>
                <a:ext cx="276" cy="2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29" name="Group 40"/>
          <p:cNvGrpSpPr>
            <a:grpSpLocks/>
          </p:cNvGrpSpPr>
          <p:nvPr/>
        </p:nvGrpSpPr>
        <p:grpSpPr bwMode="auto">
          <a:xfrm rot="5400000">
            <a:off x="2133600" y="5486400"/>
            <a:ext cx="762000" cy="152400"/>
            <a:chOff x="0" y="1896"/>
            <a:chExt cx="5760" cy="120"/>
          </a:xfrm>
        </p:grpSpPr>
        <p:sp>
          <p:nvSpPr>
            <p:cNvPr id="13386" name="Rectangle 41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ECECEC"/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eaLnBrk="0" hangingPunct="0"/>
              <a:endParaRPr lang="en-US" b="1">
                <a:solidFill>
                  <a:srgbClr val="0000FF"/>
                </a:solidFill>
                <a:latin typeface="Times New Roman" pitchFamily="18" charset="0"/>
              </a:endParaRPr>
            </a:p>
          </p:txBody>
        </p:sp>
        <p:sp>
          <p:nvSpPr>
            <p:cNvPr id="13387" name="Rectangle 42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eaLnBrk="0" hangingPunct="0"/>
              <a:endParaRPr lang="en-US" b="1">
                <a:solidFill>
                  <a:srgbClr val="0000FF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30" name="Group 57"/>
          <p:cNvGrpSpPr>
            <a:grpSpLocks/>
          </p:cNvGrpSpPr>
          <p:nvPr/>
        </p:nvGrpSpPr>
        <p:grpSpPr bwMode="auto">
          <a:xfrm>
            <a:off x="1974850" y="5683250"/>
            <a:ext cx="922338" cy="989013"/>
            <a:chOff x="3247" y="2515"/>
            <a:chExt cx="581" cy="623"/>
          </a:xfrm>
        </p:grpSpPr>
        <p:grpSp>
          <p:nvGrpSpPr>
            <p:cNvPr id="31" name="Group 58"/>
            <p:cNvGrpSpPr>
              <a:grpSpLocks/>
            </p:cNvGrpSpPr>
            <p:nvPr/>
          </p:nvGrpSpPr>
          <p:grpSpPr bwMode="auto">
            <a:xfrm rot="5400000">
              <a:off x="3226" y="2536"/>
              <a:ext cx="623" cy="581"/>
              <a:chOff x="1871" y="1824"/>
              <a:chExt cx="2007" cy="1807"/>
            </a:xfrm>
          </p:grpSpPr>
          <p:sp>
            <p:nvSpPr>
              <p:cNvPr id="6203" name="AutoShape 59"/>
              <p:cNvSpPr>
                <a:spLocks noChangeArrowheads="1"/>
              </p:cNvSpPr>
              <p:nvPr/>
            </p:nvSpPr>
            <p:spPr bwMode="gray">
              <a:xfrm rot="16200000" flipH="1">
                <a:off x="1819" y="2492"/>
                <a:ext cx="311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b="1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391" name="AutoShape 60"/>
              <p:cNvSpPr>
                <a:spLocks noChangeArrowheads="1"/>
              </p:cNvSpPr>
              <p:nvPr/>
            </p:nvSpPr>
            <p:spPr bwMode="gray">
              <a:xfrm rot="5400000" flipH="1">
                <a:off x="3621" y="2498"/>
                <a:ext cx="311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pPr eaLnBrk="0" hangingPunct="0"/>
                <a:endParaRPr lang="en-US" b="1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392" name="AutoShape 61"/>
              <p:cNvSpPr>
                <a:spLocks noChangeArrowheads="1"/>
              </p:cNvSpPr>
              <p:nvPr/>
            </p:nvSpPr>
            <p:spPr bwMode="gray">
              <a:xfrm rot="10800000" flipH="1">
                <a:off x="2718" y="3429"/>
                <a:ext cx="303" cy="202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</p:spPr>
            <p:txBody>
              <a:bodyPr vert="eaVert" wrap="none" anchor="ctr"/>
              <a:lstStyle/>
              <a:p>
                <a:pPr eaLnBrk="0" hangingPunct="0"/>
                <a:endParaRPr lang="en-US" b="1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393" name="Oval 62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pPr eaLnBrk="0" hangingPunct="0"/>
                <a:endParaRPr lang="en-US" b="1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394" name="Oval 63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pPr eaLnBrk="0" hangingPunct="0"/>
                <a:endParaRPr lang="en-US" b="1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208" name="Oval 64"/>
              <p:cNvSpPr>
                <a:spLocks noChangeArrowheads="1"/>
              </p:cNvSpPr>
              <p:nvPr/>
            </p:nvSpPr>
            <p:spPr bwMode="gray">
              <a:xfrm>
                <a:off x="2306" y="2909"/>
                <a:ext cx="1163" cy="180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chemeClr val="hlink"/>
                  </a:gs>
                  <a:gs pos="100000">
                    <a:srgbClr val="FFFFFF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rot="10800000" vert="eaVert" wrap="none" anchor="ctr">
                <a:spAutoFit/>
              </a:bodyPr>
              <a:lstStyle/>
              <a:p>
                <a:pPr eaLnBrk="0" hangingPunct="0">
                  <a:defRPr/>
                </a:pPr>
                <a:endParaRPr lang="en-US" b="1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396" name="Oval 65">
                <a:hlinkClick r:id="rId6" action="ppaction://hlinkpres?slideindex=1&amp;slidetitle="/>
              </p:cNvPr>
              <p:cNvSpPr>
                <a:spLocks noChangeArrowheads="1"/>
              </p:cNvSpPr>
              <p:nvPr/>
            </p:nvSpPr>
            <p:spPr bwMode="gray">
              <a:xfrm>
                <a:off x="2306" y="2925"/>
                <a:ext cx="1163" cy="180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rot="10800000" vert="eaVert" wrap="none" anchor="ctr">
                <a:spAutoFit/>
              </a:bodyPr>
              <a:lstStyle/>
              <a:p>
                <a:pPr eaLnBrk="0" hangingPunct="0"/>
                <a:endParaRPr lang="en-US" b="1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210" name="Oval 66"/>
              <p:cNvSpPr>
                <a:spLocks noChangeArrowheads="1"/>
              </p:cNvSpPr>
              <p:nvPr/>
            </p:nvSpPr>
            <p:spPr bwMode="gray">
              <a:xfrm>
                <a:off x="2299" y="2051"/>
                <a:ext cx="1163" cy="1101"/>
              </a:xfrm>
              <a:prstGeom prst="ellipse">
                <a:avLst/>
              </a:prstGeom>
              <a:gradFill rotWithShape="1">
                <a:gsLst>
                  <a:gs pos="0">
                    <a:srgbClr val="7A7400"/>
                  </a:gs>
                  <a:gs pos="50000">
                    <a:schemeClr val="hlink"/>
                  </a:gs>
                  <a:gs pos="100000">
                    <a:srgbClr val="7A7400"/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rot="10800000" vert="eaVert" anchor="ctr">
                <a:spAutoFit/>
              </a:bodyPr>
              <a:lstStyle/>
              <a:p>
                <a:pPr eaLnBrk="0" hangingPunct="0">
                  <a:defRPr/>
                </a:pPr>
                <a:endParaRPr lang="en-US" b="1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398" name="Oval 67"/>
              <p:cNvSpPr>
                <a:spLocks noChangeArrowheads="1"/>
              </p:cNvSpPr>
              <p:nvPr/>
            </p:nvSpPr>
            <p:spPr bwMode="gray">
              <a:xfrm>
                <a:off x="2304" y="2082"/>
                <a:ext cx="1163" cy="1100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rot="10800000" vert="eaVert" anchor="ctr">
                <a:spAutoFit/>
              </a:bodyPr>
              <a:lstStyle/>
              <a:p>
                <a:pPr eaLnBrk="0" hangingPunct="0"/>
                <a:endParaRPr lang="en-US" b="1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13399" name="WordArt 68">
              <a:hlinkClick r:id="rId7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3460" y="2679"/>
              <a:ext cx="206" cy="282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29167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CC99FF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6600CC"/>
                      </a:gs>
                      <a:gs pos="100000">
                        <a:srgbClr val="CC00CC"/>
                      </a:gs>
                    </a:gsLst>
                    <a:lin ang="5400000" scaled="1"/>
                  </a:gradFill>
                  <a:effectLst>
                    <a:outerShdw dist="53882" dir="2700000" algn="ctr" rotWithShape="0">
                      <a:srgbClr val="9999FF">
                        <a:alpha val="79999"/>
                      </a:srgbClr>
                    </a:outerShdw>
                  </a:effectLst>
                  <a:latin typeface="Impact"/>
                </a:rPr>
                <a:t>D</a:t>
              </a:r>
            </a:p>
          </p:txBody>
        </p:sp>
      </p:grpSp>
      <p:grpSp>
        <p:nvGrpSpPr>
          <p:cNvPr id="13312" name="Group 93"/>
          <p:cNvGrpSpPr>
            <a:grpSpLocks/>
          </p:cNvGrpSpPr>
          <p:nvPr/>
        </p:nvGrpSpPr>
        <p:grpSpPr bwMode="auto">
          <a:xfrm>
            <a:off x="1066800" y="228600"/>
            <a:ext cx="8077200" cy="990600"/>
            <a:chOff x="720" y="240"/>
            <a:chExt cx="4752" cy="505"/>
          </a:xfrm>
          <a:solidFill>
            <a:srgbClr val="FF0000"/>
          </a:solidFill>
        </p:grpSpPr>
        <p:sp>
          <p:nvSpPr>
            <p:cNvPr id="13401" name="AutoShape 23"/>
            <p:cNvSpPr>
              <a:spLocks noChangeArrowheads="1"/>
            </p:cNvSpPr>
            <p:nvPr/>
          </p:nvSpPr>
          <p:spPr bwMode="gray">
            <a:xfrm>
              <a:off x="720" y="240"/>
              <a:ext cx="4752" cy="505"/>
            </a:xfrm>
            <a:prstGeom prst="roundRect">
              <a:avLst>
                <a:gd name="adj" fmla="val 50000"/>
              </a:avLst>
            </a:prstGeom>
            <a:grpFill/>
            <a:ln w="38100" algn="ctr">
              <a:solidFill>
                <a:srgbClr val="FFCC00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pPr algn="r" rtl="1"/>
              <a:endParaRPr lang="en-US" b="1">
                <a:solidFill>
                  <a:srgbClr val="0000FF"/>
                </a:solidFill>
              </a:endParaRPr>
            </a:p>
          </p:txBody>
        </p:sp>
        <p:sp>
          <p:nvSpPr>
            <p:cNvPr id="13402" name="Text Box 26"/>
            <p:cNvSpPr txBox="1">
              <a:spLocks noChangeArrowheads="1"/>
            </p:cNvSpPr>
            <p:nvPr/>
          </p:nvSpPr>
          <p:spPr bwMode="gray">
            <a:xfrm>
              <a:off x="1027" y="293"/>
              <a:ext cx="4178" cy="327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endParaRPr lang="en-US" sz="2800" b="1" dirty="0">
                <a:solidFill>
                  <a:srgbClr val="0000FF"/>
                </a:solidFill>
              </a:endParaRPr>
            </a:p>
          </p:txBody>
        </p:sp>
      </p:grpSp>
      <p:pic>
        <p:nvPicPr>
          <p:cNvPr id="13403" name="Picture 9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143000" y="1647825"/>
            <a:ext cx="733425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80" name="Text Box 98"/>
          <p:cNvSpPr txBox="1">
            <a:spLocks noChangeArrowheads="1"/>
          </p:cNvSpPr>
          <p:nvPr/>
        </p:nvSpPr>
        <p:spPr bwMode="auto">
          <a:xfrm>
            <a:off x="1524000" y="381000"/>
            <a:ext cx="6858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 sz="3200" b="1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3405" name="Rectangle 10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3200">
              <a:latin typeface="Times New Roman" pitchFamily="18" charset="0"/>
            </a:endParaRPr>
          </a:p>
        </p:txBody>
      </p:sp>
      <p:sp>
        <p:nvSpPr>
          <p:cNvPr id="13406" name="WordArt 39">
            <a:hlinkClick r:id="rId4" action="ppaction://hlinkpres?slideindex=1&amp;slidetitle="/>
          </p:cNvPr>
          <p:cNvSpPr>
            <a:spLocks noChangeArrowheads="1" noChangeShapeType="1" noTextEdit="1"/>
          </p:cNvSpPr>
          <p:nvPr/>
        </p:nvSpPr>
        <p:spPr bwMode="auto">
          <a:xfrm>
            <a:off x="511175" y="446088"/>
            <a:ext cx="312738" cy="4476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29167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1</a:t>
            </a:r>
          </a:p>
        </p:txBody>
      </p:sp>
      <p:sp>
        <p:nvSpPr>
          <p:cNvPr id="13407" name="Text Box 95"/>
          <p:cNvSpPr txBox="1">
            <a:spLocks noChangeArrowheads="1"/>
          </p:cNvSpPr>
          <p:nvPr/>
        </p:nvSpPr>
        <p:spPr bwMode="auto">
          <a:xfrm>
            <a:off x="1295400" y="457200"/>
            <a:ext cx="7772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There is a refrigerator _____ the kitchen.  </a:t>
            </a:r>
            <a:endParaRPr lang="en-US" sz="28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13408" name="Object 96"/>
          <p:cNvGraphicFramePr>
            <a:graphicFrameLocks noChangeAspect="1"/>
          </p:cNvGraphicFramePr>
          <p:nvPr/>
        </p:nvGraphicFramePr>
        <p:xfrm>
          <a:off x="0" y="5419725"/>
          <a:ext cx="1676400" cy="1438275"/>
        </p:xfrm>
        <a:graphic>
          <a:graphicData uri="http://schemas.openxmlformats.org/presentationml/2006/ole">
            <p:oleObj spid="_x0000_s46082" name="Clip" r:id="rId10" imgW="4286160" imgH="3676320" progId="">
              <p:embed/>
            </p:oleObj>
          </a:graphicData>
        </a:graphic>
      </p:graphicFrame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AutoShape 2"/>
          <p:cNvSpPr>
            <a:spLocks noChangeArrowheads="1"/>
          </p:cNvSpPr>
          <p:nvPr/>
        </p:nvSpPr>
        <p:spPr bwMode="auto">
          <a:xfrm>
            <a:off x="304800" y="228600"/>
            <a:ext cx="8534400" cy="63881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 cmpd="thinThick">
            <a:solidFill>
              <a:srgbClr val="CC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14691" name="Picture 3" descr="13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720688">
            <a:off x="457200" y="1219200"/>
            <a:ext cx="2971800" cy="304800"/>
          </a:xfrm>
          <a:prstGeom prst="rect">
            <a:avLst/>
          </a:prstGeom>
          <a:noFill/>
        </p:spPr>
      </p:pic>
      <p:pic>
        <p:nvPicPr>
          <p:cNvPr id="114692" name="Picture 4" descr="13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830273" flipH="1">
            <a:off x="5867400" y="1219200"/>
            <a:ext cx="2743200" cy="304800"/>
          </a:xfrm>
          <a:prstGeom prst="rect">
            <a:avLst/>
          </a:prstGeom>
          <a:noFill/>
        </p:spPr>
      </p:pic>
      <p:pic>
        <p:nvPicPr>
          <p:cNvPr id="114693" name="Picture 5" descr="13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984584">
            <a:off x="381000" y="3733800"/>
            <a:ext cx="2971800" cy="304800"/>
          </a:xfrm>
          <a:prstGeom prst="rect">
            <a:avLst/>
          </a:prstGeom>
          <a:noFill/>
        </p:spPr>
      </p:pic>
      <p:pic>
        <p:nvPicPr>
          <p:cNvPr id="114694" name="Picture 6" descr="13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2363849">
            <a:off x="5791200" y="3505200"/>
            <a:ext cx="2971800" cy="304800"/>
          </a:xfrm>
          <a:prstGeom prst="rect">
            <a:avLst/>
          </a:prstGeom>
          <a:noFill/>
        </p:spPr>
      </p:pic>
      <p:pic>
        <p:nvPicPr>
          <p:cNvPr id="114695" name="Picture 7" descr="an30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33600" y="1447800"/>
            <a:ext cx="4724400" cy="4071938"/>
          </a:xfrm>
          <a:prstGeom prst="rect">
            <a:avLst/>
          </a:prstGeom>
          <a:noFill/>
        </p:spPr>
      </p:pic>
      <p:sp>
        <p:nvSpPr>
          <p:cNvPr id="114696" name="WordArt 8"/>
          <p:cNvSpPr>
            <a:spLocks noChangeArrowheads="1" noChangeShapeType="1" noTextEdit="1"/>
          </p:cNvSpPr>
          <p:nvPr/>
        </p:nvSpPr>
        <p:spPr bwMode="auto">
          <a:xfrm>
            <a:off x="1752600" y="5486400"/>
            <a:ext cx="6019800" cy="762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Impact"/>
              </a:rPr>
              <a:t>Binh ...Boong...</a:t>
            </a:r>
          </a:p>
        </p:txBody>
      </p:sp>
      <p:sp>
        <p:nvSpPr>
          <p:cNvPr id="114697" name="WordArt 9"/>
          <p:cNvSpPr>
            <a:spLocks noChangeArrowheads="1" noChangeShapeType="1" noTextEdit="1"/>
          </p:cNvSpPr>
          <p:nvPr/>
        </p:nvSpPr>
        <p:spPr bwMode="auto">
          <a:xfrm>
            <a:off x="3429000" y="533400"/>
            <a:ext cx="2657475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Binh ...Boong...</a:t>
            </a:r>
          </a:p>
        </p:txBody>
      </p:sp>
    </p:spTree>
  </p:cSld>
  <p:clrMapOvr>
    <a:masterClrMapping/>
  </p:clrMapOvr>
  <p:transition advClick="0">
    <p:randomBar dir="vert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146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146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100" fill="hold"/>
                                        <p:tgtEl>
                                          <p:spTgt spid="1146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" dur="100" fill="hold"/>
                                        <p:tgtEl>
                                          <p:spTgt spid="1146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" dur="100" fill="hold"/>
                                        <p:tgtEl>
                                          <p:spTgt spid="1146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100" fill="hold"/>
                                        <p:tgtEl>
                                          <p:spTgt spid="11469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46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46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46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46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6" grpId="0" animBg="1"/>
      <p:bldP spid="114697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2468" name="Picture 4"/>
          <p:cNvPicPr>
            <a:picLocks noChangeAspect="1" noChangeArrowheads="1"/>
          </p:cNvPicPr>
          <p:nvPr/>
        </p:nvPicPr>
        <p:blipFill>
          <a:blip r:embed="rId2" cstate="print"/>
          <a:srcRect l="21875" t="11458" r="7031" b="17708"/>
          <a:stretch>
            <a:fillRect/>
          </a:stretch>
        </p:blipFill>
        <p:spPr bwMode="auto">
          <a:xfrm>
            <a:off x="0" y="0"/>
            <a:ext cx="9144000" cy="691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900" name="AutoShape 12"/>
          <p:cNvSpPr>
            <a:spLocks noChangeArrowheads="1"/>
          </p:cNvSpPr>
          <p:nvPr/>
        </p:nvSpPr>
        <p:spPr bwMode="auto">
          <a:xfrm>
            <a:off x="990600" y="1676400"/>
            <a:ext cx="7162800" cy="2514600"/>
          </a:xfrm>
          <a:prstGeom prst="wedgeRoundRectCallout">
            <a:avLst>
              <a:gd name="adj1" fmla="val 40991"/>
              <a:gd name="adj2" fmla="val 71723"/>
              <a:gd name="adj3" fmla="val 16667"/>
            </a:avLst>
          </a:prstGeom>
          <a:solidFill>
            <a:srgbClr val="FF33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4400" b="1" dirty="0" smtClean="0">
                <a:solidFill>
                  <a:srgbClr val="FFFF00"/>
                </a:solidFill>
              </a:rPr>
              <a:t>HOMEWORK</a:t>
            </a:r>
            <a:endParaRPr lang="en-US" sz="4000" b="1" dirty="0" smtClean="0">
              <a:solidFill>
                <a:srgbClr val="FFFF00"/>
              </a:solidFill>
            </a:endParaRP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3200" b="1" dirty="0" smtClean="0">
                <a:solidFill>
                  <a:srgbClr val="FFFF00"/>
                </a:solidFill>
              </a:rPr>
              <a:t>Practice the lesson again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3200" b="1" dirty="0" smtClean="0">
                <a:solidFill>
                  <a:srgbClr val="FFFF00"/>
                </a:solidFill>
              </a:rPr>
              <a:t>Prepair new lesson (part 1, page 23)</a:t>
            </a:r>
            <a:endParaRPr lang="en-US" sz="2800" b="1" dirty="0" smtClean="0">
              <a:solidFill>
                <a:srgbClr val="FFFF00"/>
              </a:solidFill>
            </a:endParaRPr>
          </a:p>
          <a:p>
            <a:pPr algn="ctr">
              <a:spcBef>
                <a:spcPct val="50000"/>
              </a:spcBef>
            </a:pPr>
            <a:endParaRPr lang="en-US" sz="4000" b="1" dirty="0">
              <a:solidFill>
                <a:srgbClr val="FFFF00"/>
              </a:solidFill>
            </a:endParaRPr>
          </a:p>
        </p:txBody>
      </p:sp>
      <p:pic>
        <p:nvPicPr>
          <p:cNvPr id="7" name="Picture 29" descr="1 (1820)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5257800"/>
            <a:ext cx="1444625" cy="1219200"/>
          </a:xfrm>
          <a:prstGeom prst="rect">
            <a:avLst/>
          </a:prstGeom>
          <a:noFill/>
        </p:spPr>
      </p:pic>
      <p:pic>
        <p:nvPicPr>
          <p:cNvPr id="8" name="Picture 30" descr="1 (1820)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5257800"/>
            <a:ext cx="1444625" cy="1219200"/>
          </a:xfrm>
          <a:prstGeom prst="rect">
            <a:avLst/>
          </a:prstGeom>
          <a:noFill/>
        </p:spPr>
      </p:pic>
      <p:pic>
        <p:nvPicPr>
          <p:cNvPr id="9" name="Picture 31" descr="1 (1820)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5257800"/>
            <a:ext cx="1444625" cy="1219200"/>
          </a:xfrm>
          <a:prstGeom prst="rect">
            <a:avLst/>
          </a:prstGeom>
          <a:noFill/>
        </p:spPr>
      </p:pic>
      <p:pic>
        <p:nvPicPr>
          <p:cNvPr id="10" name="Picture 32" descr="1 (1820)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5257800"/>
            <a:ext cx="1444625" cy="1219200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37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 l="8749" t="3139" r="8749" b="481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/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85800" y="2392363"/>
            <a:ext cx="6858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9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COMMENT</a:t>
            </a:r>
            <a:endParaRPr lang="vi-VN" sz="9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111" name="Picture 63" descr="Poborsky (áo trắng) - chủ nhân của bàn thắng đẹp nhất trong lịch sử Euro. Ảnh: VI.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362200" y="1462134"/>
            <a:ext cx="4762216" cy="3567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219200" y="4800600"/>
            <a:ext cx="6705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smtClean="0">
                <a:solidFill>
                  <a:srgbClr val="002060"/>
                </a:solidFill>
              </a:rPr>
              <a:t>a sofa</a:t>
            </a:r>
            <a:endParaRPr lang="en-US" sz="9600" b="1" dirty="0">
              <a:solidFill>
                <a:srgbClr val="002060"/>
              </a:solidFill>
            </a:endParaRPr>
          </a:p>
        </p:txBody>
      </p:sp>
      <p:sp>
        <p:nvSpPr>
          <p:cNvPr id="5" name="Text Box 37"/>
          <p:cNvSpPr txBox="1">
            <a:spLocks noChangeArrowheads="1"/>
          </p:cNvSpPr>
          <p:nvPr/>
        </p:nvSpPr>
        <p:spPr bwMode="auto">
          <a:xfrm>
            <a:off x="1600200" y="228600"/>
            <a:ext cx="5715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7200" b="1" dirty="0" smtClean="0">
                <a:solidFill>
                  <a:srgbClr val="FF0000"/>
                </a:solidFill>
                <a:latin typeface="Times New Roman" pitchFamily="18" charset="0"/>
              </a:rPr>
              <a:t>What’s this?</a:t>
            </a:r>
            <a:endParaRPr lang="en-US" sz="72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1026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4" descr="H:\taochu_bgr_57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79" name="Picture 7" descr="mushrooms_happy_md_clr.gif">
            <a:hlinkClick r:id="rId8"/>
          </p:cNvPr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981200" y="6188075"/>
            <a:ext cx="838200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0" name="Picture 7" descr="mushrooms_happy_md_clr.gif">
            <a:hlinkClick r:id="rId8"/>
          </p:cNvPr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743200" y="6248400"/>
            <a:ext cx="762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5"/>
          <p:cNvGrpSpPr/>
          <p:nvPr/>
        </p:nvGrpSpPr>
        <p:grpSpPr>
          <a:xfrm>
            <a:off x="457200" y="4724400"/>
            <a:ext cx="3352800" cy="1828800"/>
            <a:chOff x="2667000" y="3505200"/>
            <a:chExt cx="3352800" cy="1828800"/>
          </a:xfrm>
          <a:solidFill>
            <a:srgbClr val="FFC000"/>
          </a:solidFill>
        </p:grpSpPr>
        <p:sp>
          <p:nvSpPr>
            <p:cNvPr id="7" name="Up Arrow 6"/>
            <p:cNvSpPr/>
            <p:nvPr/>
          </p:nvSpPr>
          <p:spPr>
            <a:xfrm>
              <a:off x="2667000" y="3505200"/>
              <a:ext cx="685800" cy="1828800"/>
            </a:xfrm>
            <a:prstGeom prst="upArrow">
              <a:avLst>
                <a:gd name="adj1" fmla="val 45699"/>
                <a:gd name="adj2" fmla="val 50000"/>
              </a:avLst>
            </a:prstGeom>
            <a:grpFill/>
            <a:ln>
              <a:solidFill>
                <a:srgbClr val="14B42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" name="Up Arrow 7"/>
            <p:cNvSpPr/>
            <p:nvPr/>
          </p:nvSpPr>
          <p:spPr>
            <a:xfrm>
              <a:off x="3200400" y="3505200"/>
              <a:ext cx="685800" cy="1828800"/>
            </a:xfrm>
            <a:prstGeom prst="upArrow">
              <a:avLst>
                <a:gd name="adj1" fmla="val 45699"/>
                <a:gd name="adj2" fmla="val 50000"/>
              </a:avLst>
            </a:prstGeom>
            <a:grpFill/>
            <a:ln>
              <a:solidFill>
                <a:srgbClr val="14B42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Up Arrow 8"/>
            <p:cNvSpPr/>
            <p:nvPr/>
          </p:nvSpPr>
          <p:spPr>
            <a:xfrm>
              <a:off x="3733800" y="3505200"/>
              <a:ext cx="685800" cy="1828800"/>
            </a:xfrm>
            <a:prstGeom prst="upArrow">
              <a:avLst>
                <a:gd name="adj1" fmla="val 45699"/>
                <a:gd name="adj2" fmla="val 50000"/>
              </a:avLst>
            </a:prstGeom>
            <a:grpFill/>
            <a:ln>
              <a:solidFill>
                <a:srgbClr val="14B42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Up Arrow 10"/>
            <p:cNvSpPr/>
            <p:nvPr/>
          </p:nvSpPr>
          <p:spPr>
            <a:xfrm>
              <a:off x="4267200" y="3505200"/>
              <a:ext cx="685800" cy="1828800"/>
            </a:xfrm>
            <a:prstGeom prst="upArrow">
              <a:avLst>
                <a:gd name="adj1" fmla="val 45699"/>
                <a:gd name="adj2" fmla="val 50000"/>
              </a:avLst>
            </a:prstGeom>
            <a:grpFill/>
            <a:ln>
              <a:solidFill>
                <a:srgbClr val="14B42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Up Arrow 11"/>
            <p:cNvSpPr/>
            <p:nvPr/>
          </p:nvSpPr>
          <p:spPr>
            <a:xfrm>
              <a:off x="4800600" y="3505200"/>
              <a:ext cx="685800" cy="1828800"/>
            </a:xfrm>
            <a:prstGeom prst="upArrow">
              <a:avLst>
                <a:gd name="adj1" fmla="val 45699"/>
                <a:gd name="adj2" fmla="val 50000"/>
              </a:avLst>
            </a:prstGeom>
            <a:grpFill/>
            <a:ln>
              <a:solidFill>
                <a:srgbClr val="14B42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" name="Up Arrow 12"/>
            <p:cNvSpPr/>
            <p:nvPr/>
          </p:nvSpPr>
          <p:spPr>
            <a:xfrm>
              <a:off x="5334000" y="3505200"/>
              <a:ext cx="685800" cy="1828800"/>
            </a:xfrm>
            <a:prstGeom prst="upArrow">
              <a:avLst>
                <a:gd name="adj1" fmla="val 45699"/>
                <a:gd name="adj2" fmla="val 50000"/>
              </a:avLst>
            </a:prstGeom>
            <a:grpFill/>
            <a:ln>
              <a:solidFill>
                <a:srgbClr val="14B42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" name="Flowchart: Process 13"/>
            <p:cNvSpPr/>
            <p:nvPr/>
          </p:nvSpPr>
          <p:spPr>
            <a:xfrm>
              <a:off x="2819400" y="4267200"/>
              <a:ext cx="3048000" cy="228600"/>
            </a:xfrm>
            <a:prstGeom prst="flowChartProcess">
              <a:avLst/>
            </a:prstGeom>
            <a:grpFill/>
            <a:ln>
              <a:solidFill>
                <a:srgbClr val="14B42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" name="Flowchart: Process 14"/>
            <p:cNvSpPr/>
            <p:nvPr/>
          </p:nvSpPr>
          <p:spPr>
            <a:xfrm>
              <a:off x="2819400" y="4800600"/>
              <a:ext cx="3048000" cy="228600"/>
            </a:xfrm>
            <a:prstGeom prst="flowChartProcess">
              <a:avLst/>
            </a:prstGeom>
            <a:grpFill/>
            <a:ln>
              <a:solidFill>
                <a:srgbClr val="14B42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3" name="Group 16"/>
          <p:cNvGrpSpPr/>
          <p:nvPr/>
        </p:nvGrpSpPr>
        <p:grpSpPr>
          <a:xfrm>
            <a:off x="5410200" y="4724400"/>
            <a:ext cx="3352800" cy="1828800"/>
            <a:chOff x="2667000" y="3505200"/>
            <a:chExt cx="3352800" cy="1828800"/>
          </a:xfrm>
          <a:solidFill>
            <a:srgbClr val="FFC000">
              <a:alpha val="91000"/>
            </a:srgbClr>
          </a:solidFill>
        </p:grpSpPr>
        <p:sp>
          <p:nvSpPr>
            <p:cNvPr id="18" name="Up Arrow 17"/>
            <p:cNvSpPr/>
            <p:nvPr/>
          </p:nvSpPr>
          <p:spPr>
            <a:xfrm>
              <a:off x="2667000" y="3505200"/>
              <a:ext cx="685800" cy="1828800"/>
            </a:xfrm>
            <a:prstGeom prst="upArrow">
              <a:avLst>
                <a:gd name="adj1" fmla="val 45699"/>
                <a:gd name="adj2" fmla="val 50000"/>
              </a:avLst>
            </a:prstGeom>
            <a:grpFill/>
            <a:ln>
              <a:solidFill>
                <a:srgbClr val="14B42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" name="Up Arrow 18"/>
            <p:cNvSpPr/>
            <p:nvPr/>
          </p:nvSpPr>
          <p:spPr>
            <a:xfrm>
              <a:off x="3200400" y="3505200"/>
              <a:ext cx="685800" cy="1828800"/>
            </a:xfrm>
            <a:prstGeom prst="upArrow">
              <a:avLst>
                <a:gd name="adj1" fmla="val 45699"/>
                <a:gd name="adj2" fmla="val 50000"/>
              </a:avLst>
            </a:prstGeom>
            <a:grpFill/>
            <a:ln>
              <a:solidFill>
                <a:srgbClr val="14B42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" name="Up Arrow 19"/>
            <p:cNvSpPr/>
            <p:nvPr/>
          </p:nvSpPr>
          <p:spPr>
            <a:xfrm>
              <a:off x="3733800" y="3505200"/>
              <a:ext cx="685800" cy="1828800"/>
            </a:xfrm>
            <a:prstGeom prst="upArrow">
              <a:avLst>
                <a:gd name="adj1" fmla="val 45699"/>
                <a:gd name="adj2" fmla="val 50000"/>
              </a:avLst>
            </a:prstGeom>
            <a:grpFill/>
            <a:ln>
              <a:solidFill>
                <a:srgbClr val="14B42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Up Arrow 20"/>
            <p:cNvSpPr/>
            <p:nvPr/>
          </p:nvSpPr>
          <p:spPr>
            <a:xfrm>
              <a:off x="4267200" y="3505200"/>
              <a:ext cx="685800" cy="1828800"/>
            </a:xfrm>
            <a:prstGeom prst="upArrow">
              <a:avLst>
                <a:gd name="adj1" fmla="val 45699"/>
                <a:gd name="adj2" fmla="val 50000"/>
              </a:avLst>
            </a:prstGeom>
            <a:grpFill/>
            <a:ln>
              <a:solidFill>
                <a:srgbClr val="14B42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Up Arrow 21"/>
            <p:cNvSpPr/>
            <p:nvPr/>
          </p:nvSpPr>
          <p:spPr>
            <a:xfrm>
              <a:off x="4800600" y="3505200"/>
              <a:ext cx="685800" cy="1828800"/>
            </a:xfrm>
            <a:prstGeom prst="upArrow">
              <a:avLst>
                <a:gd name="adj1" fmla="val 45699"/>
                <a:gd name="adj2" fmla="val 50000"/>
              </a:avLst>
            </a:prstGeom>
            <a:grpFill/>
            <a:ln>
              <a:solidFill>
                <a:srgbClr val="14B42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" name="Up Arrow 22"/>
            <p:cNvSpPr/>
            <p:nvPr/>
          </p:nvSpPr>
          <p:spPr>
            <a:xfrm>
              <a:off x="5334000" y="3505200"/>
              <a:ext cx="685800" cy="1828800"/>
            </a:xfrm>
            <a:prstGeom prst="upArrow">
              <a:avLst>
                <a:gd name="adj1" fmla="val 45699"/>
                <a:gd name="adj2" fmla="val 50000"/>
              </a:avLst>
            </a:prstGeom>
            <a:grpFill/>
            <a:ln>
              <a:solidFill>
                <a:srgbClr val="14B42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" name="Flowchart: Process 23"/>
            <p:cNvSpPr/>
            <p:nvPr/>
          </p:nvSpPr>
          <p:spPr>
            <a:xfrm>
              <a:off x="2819400" y="4267200"/>
              <a:ext cx="3048000" cy="228600"/>
            </a:xfrm>
            <a:prstGeom prst="flowChartProcess">
              <a:avLst/>
            </a:prstGeom>
            <a:grpFill/>
            <a:ln>
              <a:solidFill>
                <a:srgbClr val="14B42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" name="Flowchart: Process 24"/>
            <p:cNvSpPr/>
            <p:nvPr/>
          </p:nvSpPr>
          <p:spPr>
            <a:xfrm>
              <a:off x="2819400" y="4800600"/>
              <a:ext cx="3048000" cy="228600"/>
            </a:xfrm>
            <a:prstGeom prst="flowChartProcess">
              <a:avLst/>
            </a:prstGeom>
            <a:grpFill/>
            <a:ln>
              <a:solidFill>
                <a:srgbClr val="14B42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pic>
        <p:nvPicPr>
          <p:cNvPr id="50183" name="Picture 7" descr="mushrooms_happy_md_clr.gif">
            <a:hlinkClick r:id="rId8"/>
          </p:cNvPr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219200" y="6188075"/>
            <a:ext cx="838200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4" name="Picture 7" descr="mushrooms_happy_md_clr.gif">
            <a:hlinkClick r:id="rId8"/>
          </p:cNvPr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33400" y="6188075"/>
            <a:ext cx="838200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5" name="Picture 7" descr="mushrooms_happy_md_clr.gif">
            <a:hlinkClick r:id="rId8"/>
          </p:cNvPr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429000" y="6019800"/>
            <a:ext cx="762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6" name="Picture 7" descr="mushrooms_happy_md_clr.gif">
            <a:hlinkClick r:id="rId8"/>
          </p:cNvPr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114800" y="6019800"/>
            <a:ext cx="762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7" name="Picture 7" descr="mushrooms_happy_md_clr.gif">
            <a:hlinkClick r:id="rId8"/>
          </p:cNvPr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800600" y="6019800"/>
            <a:ext cx="762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8" name="Picture 7" descr="mushrooms_happy_md_clr.gif">
            <a:hlinkClick r:id="rId8"/>
          </p:cNvPr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562600" y="6019800"/>
            <a:ext cx="762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9" name="Picture 7" descr="mushrooms_happy_md_clr.gif">
            <a:hlinkClick r:id="rId8"/>
          </p:cNvPr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248400" y="6019800"/>
            <a:ext cx="762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90" name="Picture 7" descr="mushrooms_happy_md_clr.gif">
            <a:hlinkClick r:id="rId8"/>
          </p:cNvPr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934200" y="6019800"/>
            <a:ext cx="762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91" name="Picture 7" descr="mushrooms_happy_md_clr.gif">
            <a:hlinkClick r:id="rId8"/>
          </p:cNvPr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696200" y="6019800"/>
            <a:ext cx="762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92" name="Picture 7" descr="mushrooms_happy_md_clr.gif">
            <a:hlinkClick r:id="rId8"/>
          </p:cNvPr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382000" y="6019800"/>
            <a:ext cx="762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93" name="Picture 7" descr="mushrooms_happy_md_clr.gif">
            <a:hlinkClick r:id="rId8"/>
          </p:cNvPr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6188075"/>
            <a:ext cx="838200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39"/>
          <p:cNvGrpSpPr>
            <a:grpSpLocks/>
          </p:cNvGrpSpPr>
          <p:nvPr/>
        </p:nvGrpSpPr>
        <p:grpSpPr bwMode="auto">
          <a:xfrm>
            <a:off x="0" y="0"/>
            <a:ext cx="2514600" cy="2209800"/>
            <a:chOff x="3505200" y="0"/>
            <a:chExt cx="2514600" cy="2209800"/>
          </a:xfrm>
        </p:grpSpPr>
        <p:sp>
          <p:nvSpPr>
            <p:cNvPr id="38" name="Sun 37"/>
            <p:cNvSpPr/>
            <p:nvPr/>
          </p:nvSpPr>
          <p:spPr>
            <a:xfrm>
              <a:off x="3505200" y="0"/>
              <a:ext cx="2514600" cy="2209800"/>
            </a:xfrm>
            <a:prstGeom prst="sun">
              <a:avLst>
                <a:gd name="adj" fmla="val 31158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9" name="Smiley Face 38"/>
            <p:cNvSpPr/>
            <p:nvPr/>
          </p:nvSpPr>
          <p:spPr>
            <a:xfrm>
              <a:off x="4419600" y="762000"/>
              <a:ext cx="685800" cy="685800"/>
            </a:xfrm>
            <a:prstGeom prst="smileyFac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5" name="Group 50"/>
          <p:cNvGrpSpPr>
            <a:grpSpLocks/>
          </p:cNvGrpSpPr>
          <p:nvPr/>
        </p:nvGrpSpPr>
        <p:grpSpPr bwMode="auto">
          <a:xfrm>
            <a:off x="2362200" y="76200"/>
            <a:ext cx="4495800" cy="3048000"/>
            <a:chOff x="2667000" y="1600200"/>
            <a:chExt cx="4495800" cy="3048000"/>
          </a:xfrm>
        </p:grpSpPr>
        <p:sp>
          <p:nvSpPr>
            <p:cNvPr id="41" name="Up Arrow 40"/>
            <p:cNvSpPr/>
            <p:nvPr/>
          </p:nvSpPr>
          <p:spPr>
            <a:xfrm>
              <a:off x="2667000" y="1600200"/>
              <a:ext cx="4495800" cy="3048000"/>
            </a:xfrm>
            <a:prstGeom prst="upArrow">
              <a:avLst>
                <a:gd name="adj1" fmla="val 78065"/>
                <a:gd name="adj2" fmla="val 50000"/>
              </a:avLst>
            </a:prstGeom>
            <a:solidFill>
              <a:srgbClr val="00FFFF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2" name="Flowchart: Process 41"/>
            <p:cNvSpPr/>
            <p:nvPr/>
          </p:nvSpPr>
          <p:spPr>
            <a:xfrm>
              <a:off x="3429000" y="3124200"/>
              <a:ext cx="762000" cy="609600"/>
            </a:xfrm>
            <a:prstGeom prst="flowChartProcess">
              <a:avLst/>
            </a:prstGeom>
            <a:solidFill>
              <a:srgbClr val="ACF8A6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3" name="Flowchart: Process 42"/>
            <p:cNvSpPr/>
            <p:nvPr/>
          </p:nvSpPr>
          <p:spPr>
            <a:xfrm>
              <a:off x="5715000" y="3124200"/>
              <a:ext cx="762000" cy="609600"/>
            </a:xfrm>
            <a:prstGeom prst="flowChartProcess">
              <a:avLst/>
            </a:prstGeom>
            <a:solidFill>
              <a:srgbClr val="ACF8A6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4" name="Flowchart: Process 43"/>
            <p:cNvSpPr/>
            <p:nvPr/>
          </p:nvSpPr>
          <p:spPr>
            <a:xfrm>
              <a:off x="4572000" y="2895600"/>
              <a:ext cx="762000" cy="1752600"/>
            </a:xfrm>
            <a:prstGeom prst="flowChartProcess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46" name="Straight Connector 45"/>
            <p:cNvCxnSpPr>
              <a:stCxn id="42" idx="0"/>
              <a:endCxn id="42" idx="2"/>
            </p:cNvCxnSpPr>
            <p:nvPr/>
          </p:nvCxnSpPr>
          <p:spPr>
            <a:xfrm rot="16200000" flipH="1">
              <a:off x="3505201" y="3429000"/>
              <a:ext cx="609600" cy="3175"/>
            </a:xfrm>
            <a:prstGeom prst="line">
              <a:avLst/>
            </a:prstGeom>
            <a:ln cmpd="dbl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>
              <a:stCxn id="42" idx="1"/>
              <a:endCxn id="42" idx="3"/>
            </p:cNvCxnSpPr>
            <p:nvPr/>
          </p:nvCxnSpPr>
          <p:spPr>
            <a:xfrm rot="10800000" flipH="1">
              <a:off x="3429000" y="3429000"/>
              <a:ext cx="762000" cy="1588"/>
            </a:xfrm>
            <a:prstGeom prst="line">
              <a:avLst/>
            </a:prstGeom>
            <a:ln cmpd="dbl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0800000" flipH="1">
              <a:off x="5715000" y="3429000"/>
              <a:ext cx="762000" cy="1588"/>
            </a:xfrm>
            <a:prstGeom prst="line">
              <a:avLst/>
            </a:prstGeom>
            <a:ln cmpd="dbl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5791994" y="3428206"/>
              <a:ext cx="609600" cy="1588"/>
            </a:xfrm>
            <a:prstGeom prst="line">
              <a:avLst/>
            </a:prstGeom>
            <a:ln cmpd="dbl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Rectangle 52"/>
          <p:cNvSpPr/>
          <p:nvPr/>
        </p:nvSpPr>
        <p:spPr>
          <a:xfrm>
            <a:off x="4150056" y="3124200"/>
            <a:ext cx="9906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4150056" y="3200400"/>
            <a:ext cx="9906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4150056" y="3352800"/>
            <a:ext cx="9906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58" name="Picture 5" descr="Cloud_blows"/>
          <p:cNvPicPr>
            <a:picLocks noChangeAspect="1" noChangeArrowheads="1" noCrop="1"/>
          </p:cNvPicPr>
          <p:nvPr/>
        </p:nvPicPr>
        <p:blipFill>
          <a:blip r:embed="rId10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934200" y="0"/>
            <a:ext cx="2438400" cy="1752600"/>
          </a:xfrm>
          <a:prstGeom prst="rect">
            <a:avLst/>
          </a:prstGeom>
          <a:noFill/>
        </p:spPr>
      </p:pic>
      <p:pic>
        <p:nvPicPr>
          <p:cNvPr id="50213" name="good bye to you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11"/>
          <a:srcRect/>
          <a:stretch>
            <a:fillRect/>
          </a:stretch>
        </p:blipFill>
        <p:spPr bwMode="auto">
          <a:xfrm>
            <a:off x="8534400" y="5791200"/>
            <a:ext cx="304800" cy="304800"/>
          </a:xfrm>
          <a:prstGeom prst="rect">
            <a:avLst/>
          </a:prstGeom>
          <a:noFill/>
        </p:spPr>
      </p:pic>
      <p:pic>
        <p:nvPicPr>
          <p:cNvPr id="61" name="Picture 3" descr="FIREWRK8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908175" y="1717675"/>
            <a:ext cx="2130425" cy="186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" name="Picture 5" descr="FIREWRK8"/>
          <p:cNvPicPr>
            <a:picLocks noChangeAspect="1" noChangeArrowheads="1"/>
          </p:cNvPicPr>
          <p:nvPr/>
        </p:nvPicPr>
        <p:blipFill>
          <a:blip r:embed="rId12" cstate="print">
            <a:lum bright="6000"/>
          </a:blip>
          <a:srcRect/>
          <a:stretch>
            <a:fillRect/>
          </a:stretch>
        </p:blipFill>
        <p:spPr bwMode="auto">
          <a:xfrm>
            <a:off x="6172200" y="1676400"/>
            <a:ext cx="1338263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" name="Picture 6" descr="FIREWRK8"/>
          <p:cNvPicPr>
            <a:picLocks noChangeAspect="1" noChangeArrowheads="1"/>
          </p:cNvPicPr>
          <p:nvPr/>
        </p:nvPicPr>
        <p:blipFill>
          <a:blip r:embed="rId12" cstate="print">
            <a:lum bright="4000"/>
          </a:blip>
          <a:srcRect/>
          <a:stretch>
            <a:fillRect/>
          </a:stretch>
        </p:blipFill>
        <p:spPr bwMode="auto">
          <a:xfrm>
            <a:off x="4191000" y="4114800"/>
            <a:ext cx="1239838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" name="Picture 7" descr="FIREWRK8"/>
          <p:cNvPicPr>
            <a:picLocks noChangeAspect="1" noChangeArrowheads="1"/>
          </p:cNvPicPr>
          <p:nvPr/>
        </p:nvPicPr>
        <p:blipFill>
          <a:blip r:embed="rId12" cstate="print">
            <a:lum bright="4000"/>
          </a:blip>
          <a:srcRect/>
          <a:stretch>
            <a:fillRect/>
          </a:stretch>
        </p:blipFill>
        <p:spPr bwMode="auto">
          <a:xfrm>
            <a:off x="4648200" y="5741988"/>
            <a:ext cx="839788" cy="73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" name="Picture 8" descr="FIREWRK8"/>
          <p:cNvPicPr>
            <a:picLocks noChangeAspect="1" noChangeArrowheads="1"/>
          </p:cNvPicPr>
          <p:nvPr/>
        </p:nvPicPr>
        <p:blipFill>
          <a:blip r:embed="rId12" cstate="print">
            <a:lum bright="4000"/>
          </a:blip>
          <a:srcRect/>
          <a:stretch>
            <a:fillRect/>
          </a:stretch>
        </p:blipFill>
        <p:spPr bwMode="auto">
          <a:xfrm>
            <a:off x="5791200" y="6096000"/>
            <a:ext cx="763588" cy="66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" name="lop chung ta doan ket THIEU NHI.mid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9396413" y="61658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" name="Picture 11" descr="FIREWRK8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57200" y="228600"/>
            <a:ext cx="22860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" name="Di h3588.mp3">
            <a:hlinkClick r:id="" action="ppaction://media"/>
          </p:cNvPr>
          <p:cNvPicPr>
            <a:picLocks noRot="1" noChangeAspect="1" noChangeArrowheads="1"/>
          </p:cNvPicPr>
          <p:nvPr>
            <a:audioFile r:link="rId3"/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57200" y="58674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" name="Picture 14" descr="b36"/>
          <p:cNvPicPr>
            <a:picLocks noChangeAspect="1" noChangeArrowheads="1" noCrop="1"/>
          </p:cNvPicPr>
          <p:nvPr/>
        </p:nvPicPr>
        <p:blipFill>
          <a:blip r:embed="rId13" cstate="print">
            <a:lum bright="20000"/>
          </a:blip>
          <a:srcRect/>
          <a:stretch>
            <a:fillRect/>
          </a:stretch>
        </p:blipFill>
        <p:spPr bwMode="auto">
          <a:xfrm>
            <a:off x="7134225" y="4429125"/>
            <a:ext cx="2009775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" name="Picture 7" descr="flower[1][1][1][1]"/>
          <p:cNvPicPr>
            <a:picLocks noChangeAspect="1" noChangeArrowheads="1" noCrop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6629400"/>
            <a:ext cx="91440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" name="Text Box 9"/>
          <p:cNvSpPr txBox="1">
            <a:spLocks noChangeArrowheads="1"/>
          </p:cNvSpPr>
          <p:nvPr/>
        </p:nvSpPr>
        <p:spPr bwMode="auto">
          <a:xfrm>
            <a:off x="11125200" y="5394325"/>
            <a:ext cx="813593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 smtClean="0">
                <a:solidFill>
                  <a:srgbClr val="00B050"/>
                </a:solidFill>
                <a:latin typeface="VNI-Times" pitchFamily="2" charset="0"/>
              </a:rPr>
              <a:t>SEE YOU NEXT TIME!</a:t>
            </a:r>
            <a:endParaRPr lang="en-US" sz="4000" b="1" dirty="0">
              <a:solidFill>
                <a:srgbClr val="00B050"/>
              </a:solidFill>
            </a:endParaRPr>
          </a:p>
        </p:txBody>
      </p:sp>
      <p:pic>
        <p:nvPicPr>
          <p:cNvPr id="73" name="Content Placeholder 5" descr="109.gif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-533400" y="0"/>
            <a:ext cx="22860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4" name="UnknownArtist - 04 - UnknownTitle.mp3">
            <a:hlinkClick r:id="" action="ppaction://media"/>
          </p:cNvPr>
          <p:cNvPicPr>
            <a:picLocks noRot="1" noChangeAspect="1"/>
          </p:cNvPicPr>
          <p:nvPr>
            <a:audioFile r:link="rId4"/>
          </p:nvPr>
        </p:nvPicPr>
        <p:blipFill>
          <a:blip r:embed="rId16"/>
          <a:stretch>
            <a:fillRect/>
          </a:stretch>
        </p:blipFill>
        <p:spPr>
          <a:xfrm>
            <a:off x="-609600" y="4495800"/>
            <a:ext cx="304800" cy="304800"/>
          </a:xfrm>
          <a:prstGeom prst="rect">
            <a:avLst/>
          </a:prstGeom>
        </p:spPr>
      </p:pic>
      <p:sp>
        <p:nvSpPr>
          <p:cNvPr id="75" name="Rectangle 2"/>
          <p:cNvSpPr txBox="1">
            <a:spLocks noRot="1" noChangeArrowheads="1"/>
          </p:cNvSpPr>
          <p:nvPr/>
        </p:nvSpPr>
        <p:spPr>
          <a:xfrm>
            <a:off x="304800" y="685800"/>
            <a:ext cx="7772400" cy="1219200"/>
          </a:xfrm>
          <a:prstGeom prst="rect">
            <a:avLst/>
          </a:prstGeom>
          <a:ln/>
        </p:spPr>
        <p:txBody>
          <a:bodyPr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6" name="Picture 7" descr="Firewrk5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533400" y="2133600"/>
            <a:ext cx="2093913" cy="2133600"/>
          </a:xfrm>
          <a:prstGeom prst="rect">
            <a:avLst/>
          </a:prstGeom>
          <a:noFill/>
        </p:spPr>
      </p:pic>
      <p:pic>
        <p:nvPicPr>
          <p:cNvPr id="77" name="Picture 8" descr="Firewrk5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1066800" y="4724400"/>
            <a:ext cx="2093913" cy="2133600"/>
          </a:xfrm>
          <a:prstGeom prst="rect">
            <a:avLst/>
          </a:prstGeom>
          <a:noFill/>
        </p:spPr>
      </p:pic>
      <p:pic>
        <p:nvPicPr>
          <p:cNvPr id="78" name="Picture 9" descr="Firewrk5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6172200" y="4419600"/>
            <a:ext cx="2093913" cy="2133600"/>
          </a:xfrm>
          <a:prstGeom prst="rect">
            <a:avLst/>
          </a:prstGeom>
          <a:noFill/>
        </p:spPr>
      </p:pic>
      <p:pic>
        <p:nvPicPr>
          <p:cNvPr id="79" name="Picture 10" descr="Firewrk5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7050088" y="0"/>
            <a:ext cx="2093912" cy="2133600"/>
          </a:xfrm>
          <a:prstGeom prst="rect">
            <a:avLst/>
          </a:prstGeom>
          <a:noFill/>
        </p:spPr>
      </p:pic>
      <p:pic>
        <p:nvPicPr>
          <p:cNvPr id="80" name="Picture 11" descr="Firewrk5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2743200" y="2209800"/>
            <a:ext cx="2093913" cy="2133600"/>
          </a:xfrm>
          <a:prstGeom prst="rect">
            <a:avLst/>
          </a:prstGeom>
          <a:noFill/>
        </p:spPr>
      </p:pic>
      <p:pic>
        <p:nvPicPr>
          <p:cNvPr id="81" name="Picture 12" descr="Firewrk5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6781800" y="1981200"/>
            <a:ext cx="2093913" cy="2133600"/>
          </a:xfrm>
          <a:prstGeom prst="rect">
            <a:avLst/>
          </a:prstGeom>
          <a:noFill/>
        </p:spPr>
      </p:pic>
      <p:pic>
        <p:nvPicPr>
          <p:cNvPr id="83" name="Picture 14" descr="Firewrk8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810000" y="5105400"/>
            <a:ext cx="1752600" cy="1752600"/>
          </a:xfrm>
          <a:prstGeom prst="rect">
            <a:avLst/>
          </a:prstGeom>
          <a:noFill/>
        </p:spPr>
      </p:pic>
      <p:pic>
        <p:nvPicPr>
          <p:cNvPr id="84" name="Picture 15" descr="Firewrk8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0" y="3657600"/>
            <a:ext cx="1752600" cy="1752600"/>
          </a:xfrm>
          <a:prstGeom prst="rect">
            <a:avLst/>
          </a:prstGeom>
          <a:noFill/>
        </p:spPr>
      </p:pic>
      <p:pic>
        <p:nvPicPr>
          <p:cNvPr id="87" name="Picture 18" descr="Firewrk8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810000" y="0"/>
            <a:ext cx="1752600" cy="1752600"/>
          </a:xfrm>
          <a:prstGeom prst="rect">
            <a:avLst/>
          </a:prstGeom>
          <a:noFill/>
        </p:spPr>
      </p:pic>
      <p:pic>
        <p:nvPicPr>
          <p:cNvPr id="88" name="Picture 19" descr="Firewrk8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086600" y="914400"/>
            <a:ext cx="1752600" cy="1752600"/>
          </a:xfrm>
          <a:prstGeom prst="rect">
            <a:avLst/>
          </a:prstGeom>
          <a:noFill/>
        </p:spPr>
      </p:pic>
      <p:pic>
        <p:nvPicPr>
          <p:cNvPr id="89" name="Picture 20" descr="Firewrk8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733800" y="0"/>
            <a:ext cx="1752600" cy="1752600"/>
          </a:xfrm>
          <a:prstGeom prst="rect">
            <a:avLst/>
          </a:prstGeom>
          <a:noFill/>
        </p:spPr>
      </p:pic>
      <p:sp>
        <p:nvSpPr>
          <p:cNvPr id="90" name="AutoShape 24">
            <a:hlinkClick r:id="rId1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05800" y="6477000"/>
            <a:ext cx="533400" cy="381000"/>
          </a:xfrm>
          <a:prstGeom prst="actionButtonHelp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91" name="nhacgame.mp3">
            <a:hlinkClick r:id="" action="ppaction://media"/>
          </p:cNvPr>
          <p:cNvPicPr>
            <a:picLocks noRot="1" noChangeAspect="1" noChangeArrowheads="1"/>
          </p:cNvPicPr>
          <p:nvPr>
            <a:audioFile r:link="rId5"/>
          </p:nvPr>
        </p:nvPicPr>
        <p:blipFill>
          <a:blip r:embed="rId11"/>
          <a:srcRect/>
          <a:stretch>
            <a:fillRect/>
          </a:stretch>
        </p:blipFill>
        <p:spPr bwMode="auto">
          <a:xfrm>
            <a:off x="8458200" y="5943600"/>
            <a:ext cx="304800" cy="304800"/>
          </a:xfrm>
          <a:prstGeom prst="rect">
            <a:avLst/>
          </a:prstGeom>
          <a:noFill/>
        </p:spPr>
      </p:pic>
      <p:pic>
        <p:nvPicPr>
          <p:cNvPr id="85" name="Picture 16" descr="Firewrk8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867400" y="2743200"/>
            <a:ext cx="1752600" cy="1752600"/>
          </a:xfrm>
          <a:prstGeom prst="rect">
            <a:avLst/>
          </a:prstGeom>
          <a:noFill/>
        </p:spPr>
      </p:pic>
      <p:sp>
        <p:nvSpPr>
          <p:cNvPr id="52" name="TextBox 51"/>
          <p:cNvSpPr txBox="1">
            <a:spLocks noChangeArrowheads="1"/>
          </p:cNvSpPr>
          <p:nvPr/>
        </p:nvSpPr>
        <p:spPr bwMode="auto">
          <a:xfrm>
            <a:off x="0" y="3124200"/>
            <a:ext cx="91440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Goodbye</a:t>
            </a:r>
          </a:p>
          <a:p>
            <a:pPr algn="ctr"/>
            <a:r>
              <a:rPr lang="en-US" sz="6000" b="1" dirty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Have a nice day !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41929" fill="hold"/>
                                        <p:tgtEl>
                                          <p:spTgt spid="502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4929"/>
                            </p:stCondLst>
                            <p:childTnLst>
                              <p:par>
                                <p:cTn id="2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" fill="hold"/>
                                        <p:tgtEl>
                                          <p:spTgt spid="6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6929"/>
                            </p:stCondLst>
                            <p:childTnLst>
                              <p:par>
                                <p:cTn id="4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72568" fill="hold"/>
                                        <p:tgtEl>
                                          <p:spTgt spid="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13244" fill="hold"/>
                                        <p:tgtEl>
                                          <p:spTgt spid="9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4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3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3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3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3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3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35" presetClass="entr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35" presetClass="entr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5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35" presetClass="entr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5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35" presetClass="entr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5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35" presetClass="entr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5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35" presetClass="entr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5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213"/>
                </p:tgtEl>
              </p:cMediaNode>
            </p:audio>
            <p:audio>
              <p:cMediaNode showWhenStopped="0">
                <p:cTn id="105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7"/>
                </p:tgtEl>
              </p:cMediaNode>
            </p:audio>
            <p:audio>
              <p:cMediaNode>
                <p:cTn id="106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9"/>
                </p:tgtEl>
              </p:cMediaNode>
            </p:audio>
            <p:audio>
              <p:cMediaNode>
                <p:cTn id="10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4"/>
                </p:tgtEl>
              </p:cMediaNode>
            </p:audio>
            <p:audio>
              <p:cMediaNode>
                <p:cTn id="10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1"/>
                </p:tgtEl>
              </p:cMediaNode>
            </p:audio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501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5" presetClass="path" presetSubtype="0" repeatCount="indefinite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48148E-6 L -2.59479 -0.02106 " pathEditMode="relative" rAng="0" ptsTypes="AA">
                                      <p:cBhvr>
                                        <p:cTn id="113" dur="5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7" y="-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179"/>
                  </p:tgtEl>
                </p:cond>
              </p:nextCondLst>
            </p:seq>
          </p:childTnLst>
        </p:cTn>
      </p:par>
    </p:tnLst>
    <p:bldLst>
      <p:bldP spid="72" grpId="0"/>
      <p:bldP spid="5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111" name="Picture 63" descr="Poborsky (áo trắng) - chủ nhân của bàn thắng đẹp nhất trong lịch sử Euro. Ảnh: VI.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362200" y="1676400"/>
            <a:ext cx="4809345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219200" y="4800600"/>
            <a:ext cx="6705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smtClean="0">
                <a:solidFill>
                  <a:srgbClr val="002060"/>
                </a:solidFill>
              </a:rPr>
              <a:t>a telephone</a:t>
            </a:r>
            <a:endParaRPr lang="en-US" sz="9600" b="1" dirty="0">
              <a:solidFill>
                <a:srgbClr val="002060"/>
              </a:solidFill>
            </a:endParaRPr>
          </a:p>
        </p:txBody>
      </p:sp>
      <p:sp>
        <p:nvSpPr>
          <p:cNvPr id="4" name="Text Box 37"/>
          <p:cNvSpPr txBox="1">
            <a:spLocks noChangeArrowheads="1"/>
          </p:cNvSpPr>
          <p:nvPr/>
        </p:nvSpPr>
        <p:spPr bwMode="auto">
          <a:xfrm>
            <a:off x="1600200" y="228600"/>
            <a:ext cx="5715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7200" b="1" dirty="0" smtClean="0">
                <a:solidFill>
                  <a:srgbClr val="FF0000"/>
                </a:solidFill>
                <a:latin typeface="Times New Roman" pitchFamily="18" charset="0"/>
              </a:rPr>
              <a:t>What’s this?</a:t>
            </a:r>
            <a:endParaRPr lang="en-US" sz="72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1026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111" name="Picture 63" descr="Poborsky (áo trắng) - chủ nhân của bàn thắng đẹp nhất trong lịch sử Euro. Ảnh: VI.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981200" y="1828800"/>
            <a:ext cx="5492418" cy="2514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219200" y="4800600"/>
            <a:ext cx="6705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smtClean="0">
                <a:solidFill>
                  <a:srgbClr val="002060"/>
                </a:solidFill>
              </a:rPr>
              <a:t>a stove</a:t>
            </a:r>
            <a:endParaRPr lang="en-US" sz="9600" b="1" dirty="0">
              <a:solidFill>
                <a:srgbClr val="002060"/>
              </a:solidFill>
            </a:endParaRPr>
          </a:p>
        </p:txBody>
      </p:sp>
      <p:sp>
        <p:nvSpPr>
          <p:cNvPr id="4" name="Text Box 37"/>
          <p:cNvSpPr txBox="1">
            <a:spLocks noChangeArrowheads="1"/>
          </p:cNvSpPr>
          <p:nvPr/>
        </p:nvSpPr>
        <p:spPr bwMode="auto">
          <a:xfrm>
            <a:off x="1600200" y="228600"/>
            <a:ext cx="5715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7200" b="1" dirty="0" smtClean="0">
                <a:solidFill>
                  <a:srgbClr val="FF0000"/>
                </a:solidFill>
                <a:latin typeface="Times New Roman" pitchFamily="18" charset="0"/>
              </a:rPr>
              <a:t>What’s this?</a:t>
            </a:r>
            <a:endParaRPr lang="en-US" sz="72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1026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111" name="Picture 63" descr="Poborsky (áo trắng) - chủ nhân của bàn thắng đẹp nhất trong lịch sử Euro. Ảnh: VI.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852096" y="1532019"/>
            <a:ext cx="3777304" cy="3225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05" name="Text Box 37"/>
          <p:cNvSpPr txBox="1">
            <a:spLocks noChangeArrowheads="1"/>
          </p:cNvSpPr>
          <p:nvPr/>
        </p:nvSpPr>
        <p:spPr bwMode="auto">
          <a:xfrm>
            <a:off x="1600200" y="228600"/>
            <a:ext cx="5715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</a:rPr>
              <a:t>What’s this?</a:t>
            </a:r>
            <a:endParaRPr lang="en-US" sz="60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9200" y="4800600"/>
            <a:ext cx="6705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smtClean="0">
                <a:solidFill>
                  <a:srgbClr val="002060"/>
                </a:solidFill>
              </a:rPr>
              <a:t>a bed</a:t>
            </a:r>
            <a:endParaRPr lang="en-US" sz="96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111" name="Picture 63" descr="Poborsky (áo trắng) - chủ nhân của bàn thắng đẹp nhất trong lịch sử Euro. Ảnh: VI.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173044" y="1357846"/>
            <a:ext cx="4456356" cy="3442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219200" y="4800600"/>
            <a:ext cx="6705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smtClean="0">
                <a:solidFill>
                  <a:srgbClr val="002060"/>
                </a:solidFill>
              </a:rPr>
              <a:t>a bathtub</a:t>
            </a:r>
            <a:endParaRPr lang="en-US" sz="9600" b="1" dirty="0">
              <a:solidFill>
                <a:srgbClr val="002060"/>
              </a:solidFill>
            </a:endParaRPr>
          </a:p>
        </p:txBody>
      </p:sp>
      <p:sp>
        <p:nvSpPr>
          <p:cNvPr id="4" name="Text Box 37"/>
          <p:cNvSpPr txBox="1">
            <a:spLocks noChangeArrowheads="1"/>
          </p:cNvSpPr>
          <p:nvPr/>
        </p:nvSpPr>
        <p:spPr bwMode="auto">
          <a:xfrm>
            <a:off x="1600200" y="228600"/>
            <a:ext cx="5715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7200" b="1" dirty="0" smtClean="0">
                <a:solidFill>
                  <a:srgbClr val="FF0000"/>
                </a:solidFill>
                <a:latin typeface="Times New Roman" pitchFamily="18" charset="0"/>
              </a:rPr>
              <a:t>What’s this?</a:t>
            </a:r>
            <a:endParaRPr lang="en-US" sz="72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1026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1066</TotalTime>
  <Words>607</Words>
  <Application>Microsoft Office PowerPoint</Application>
  <PresentationFormat>On-screen Show (4:3)</PresentationFormat>
  <Paragraphs>215</Paragraphs>
  <Slides>50</Slides>
  <Notes>0</Notes>
  <HiddenSlides>1</HiddenSlides>
  <MMClips>22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2" baseType="lpstr">
      <vt:lpstr>Office Theme</vt:lpstr>
      <vt:lpstr>Clip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               Wednesday, October 31st , 2012   Unit 2:MY HOUSE Let’s Learn (page 22) </vt:lpstr>
      <vt:lpstr>               Wednesday, October 31st , 2012   Unit 2:MY HOUSE Let’s Learn (page 22) </vt:lpstr>
      <vt:lpstr>               Wednesday, October 31st , 2012   Unit 2:MY HOUSE Let’s Learn (page 22) </vt:lpstr>
      <vt:lpstr>               Wednesday, October 31st , 2012   Unit 2:MY HOUSE Let’s Learn (page 22) </vt:lpstr>
      <vt:lpstr>Slide 22</vt:lpstr>
      <vt:lpstr>               Wednesday, October 31st , 2012   Unit 2:MY HOUSE Let’s Learn (page 22) </vt:lpstr>
      <vt:lpstr>Slide 24</vt:lpstr>
      <vt:lpstr>Slide 25</vt:lpstr>
      <vt:lpstr>Slide 26</vt:lpstr>
      <vt:lpstr>Slide 27</vt:lpstr>
      <vt:lpstr>               Wednesday, October 31st , 2012   Unit 2:MY THINGS Let’s Learn (page 12) </vt:lpstr>
      <vt:lpstr>               Wednesday, October 31st , 2012   Unit 2:MY THINGS Let’s Learn (page 12) </vt:lpstr>
      <vt:lpstr>               Wednesday, October 31st , 2012   Unit 2:MY THINGS Let’s Learn (page 12) </vt:lpstr>
      <vt:lpstr>               Wednesday, October 31st , 2012   Unit 2:MY THINGS Let’s Learn (page 12) </vt:lpstr>
      <vt:lpstr>Slide 32</vt:lpstr>
      <vt:lpstr>               Wednesday, October 31st , 2012   Unit 2:MY THINGS Let’s Learn (page 12) </vt:lpstr>
      <vt:lpstr>               Wednesday, October 31st , 2012   Unit 2:MY THINGS Let’s Learn (page 12) </vt:lpstr>
      <vt:lpstr>               Wednesday, October 31st , 2012   Unit 2:MY THINGS Let’s Learn (page 12) 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Compaq</dc:creator>
  <cp:lastModifiedBy>Smart</cp:lastModifiedBy>
  <cp:revision>189</cp:revision>
  <dcterms:created xsi:type="dcterms:W3CDTF">2013-01-06T22:08:41Z</dcterms:created>
  <dcterms:modified xsi:type="dcterms:W3CDTF">2013-01-18T03:00:43Z</dcterms:modified>
</cp:coreProperties>
</file>